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8" r:id="rId2"/>
    <p:sldId id="259" r:id="rId3"/>
    <p:sldId id="260" r:id="rId4"/>
    <p:sldId id="256" r:id="rId5"/>
    <p:sldId id="261" r:id="rId6"/>
    <p:sldId id="257" r:id="rId7"/>
    <p:sldId id="262" r:id="rId8"/>
    <p:sldId id="265" r:id="rId9"/>
    <p:sldId id="263" r:id="rId10"/>
    <p:sldId id="264" r:id="rId11"/>
  </p:sldIdLst>
  <p:sldSz cx="20116800" cy="32461200"/>
  <p:notesSz cx="6858000" cy="9144000"/>
  <p:defaultTextStyle>
    <a:defPPr>
      <a:defRPr lang="en-US"/>
    </a:defPPr>
    <a:lvl1pPr marL="0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5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4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8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0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2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54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49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38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197"/>
  </p:normalViewPr>
  <p:slideViewPr>
    <p:cSldViewPr snapToGrid="0">
      <p:cViewPr varScale="1">
        <p:scale>
          <a:sx n="25" d="100"/>
          <a:sy n="25" d="100"/>
        </p:scale>
        <p:origin x="2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EB6F4-00DA-074C-8AD6-103F81F2C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601" y="5312518"/>
            <a:ext cx="15087600" cy="11301307"/>
          </a:xfrm>
        </p:spPr>
        <p:txBody>
          <a:bodyPr anchor="b"/>
          <a:lstStyle>
            <a:lvl1pPr algn="ctr">
              <a:defRPr sz="9902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163E0-49FA-C942-A3CE-01FC4820B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4601" y="17049647"/>
            <a:ext cx="15087600" cy="7837273"/>
          </a:xfrm>
        </p:spPr>
        <p:txBody>
          <a:bodyPr/>
          <a:lstStyle>
            <a:lvl1pPr marL="0" indent="0" algn="ctr">
              <a:buNone/>
              <a:defRPr sz="3962">
                <a:latin typeface="Helvetica" pitchFamily="2" charset="0"/>
              </a:defRPr>
            </a:lvl1pPr>
            <a:lvl2pPr marL="754460" indent="0" algn="ctr">
              <a:buNone/>
              <a:defRPr sz="3299"/>
            </a:lvl2pPr>
            <a:lvl3pPr marL="1508924" indent="0" algn="ctr">
              <a:buNone/>
              <a:defRPr sz="2968"/>
            </a:lvl3pPr>
            <a:lvl4pPr marL="2263384" indent="0" algn="ctr">
              <a:buNone/>
              <a:defRPr sz="2641"/>
            </a:lvl4pPr>
            <a:lvl5pPr marL="3017848" indent="0" algn="ctr">
              <a:buNone/>
              <a:defRPr sz="2641"/>
            </a:lvl5pPr>
            <a:lvl6pPr marL="3772308" indent="0" algn="ctr">
              <a:buNone/>
              <a:defRPr sz="2641"/>
            </a:lvl6pPr>
            <a:lvl7pPr marL="4526772" indent="0" algn="ctr">
              <a:buNone/>
              <a:defRPr sz="2641"/>
            </a:lvl7pPr>
            <a:lvl8pPr marL="5281232" indent="0" algn="ctr">
              <a:buNone/>
              <a:defRPr sz="2641"/>
            </a:lvl8pPr>
            <a:lvl9pPr marL="6035691" indent="0" algn="ctr">
              <a:buNone/>
              <a:defRPr sz="2641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373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357E-1FDF-004E-96C8-7ECCDB19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6D3F-4DCD-E145-96F9-A25CF63BA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49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8E9-1AF3-AF4B-93E3-AC32A6D4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555" y="8092762"/>
            <a:ext cx="17350741" cy="13502955"/>
          </a:xfrm>
        </p:spPr>
        <p:txBody>
          <a:bodyPr anchor="b"/>
          <a:lstStyle>
            <a:lvl1pPr>
              <a:defRPr sz="9902"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6022F-AFBA-764D-9E9D-915651357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2555" y="21723463"/>
            <a:ext cx="17350741" cy="2314477"/>
          </a:xfrm>
        </p:spPr>
        <p:txBody>
          <a:bodyPr/>
          <a:lstStyle>
            <a:lvl1pPr marL="0" indent="0">
              <a:buNone/>
              <a:defRPr sz="3962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  <a:lvl2pPr marL="754460" indent="0">
              <a:buNone/>
              <a:defRPr sz="3299">
                <a:solidFill>
                  <a:schemeClr val="tx1">
                    <a:tint val="75000"/>
                  </a:schemeClr>
                </a:solidFill>
              </a:defRPr>
            </a:lvl2pPr>
            <a:lvl3pPr marL="1508924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3384" indent="0">
              <a:buNone/>
              <a:defRPr sz="2641">
                <a:solidFill>
                  <a:schemeClr val="tx1">
                    <a:tint val="75000"/>
                  </a:schemeClr>
                </a:solidFill>
              </a:defRPr>
            </a:lvl4pPr>
            <a:lvl5pPr marL="3017848" indent="0">
              <a:buNone/>
              <a:defRPr sz="2641">
                <a:solidFill>
                  <a:schemeClr val="tx1">
                    <a:tint val="75000"/>
                  </a:schemeClr>
                </a:solidFill>
              </a:defRPr>
            </a:lvl5pPr>
            <a:lvl6pPr marL="3772308" indent="0">
              <a:buNone/>
              <a:defRPr sz="2641">
                <a:solidFill>
                  <a:schemeClr val="tx1">
                    <a:tint val="75000"/>
                  </a:schemeClr>
                </a:solidFill>
              </a:defRPr>
            </a:lvl6pPr>
            <a:lvl7pPr marL="4526772" indent="0">
              <a:buNone/>
              <a:defRPr sz="2641">
                <a:solidFill>
                  <a:schemeClr val="tx1">
                    <a:tint val="75000"/>
                  </a:schemeClr>
                </a:solidFill>
              </a:defRPr>
            </a:lvl7pPr>
            <a:lvl8pPr marL="5281232" indent="0">
              <a:buNone/>
              <a:defRPr sz="2641">
                <a:solidFill>
                  <a:schemeClr val="tx1">
                    <a:tint val="75000"/>
                  </a:schemeClr>
                </a:solidFill>
              </a:defRPr>
            </a:lvl8pPr>
            <a:lvl9pPr marL="6035691" indent="0">
              <a:buNone/>
              <a:defRPr sz="264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7B36F-B43B-FC48-A871-5AA9069923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43732" y="0"/>
            <a:ext cx="3180766" cy="386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D8738-D2CD-5A46-ADBC-9DE8C6CC6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8754" y="27337819"/>
            <a:ext cx="4183585" cy="40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3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4824-6C0B-8645-A8C2-684DCE1D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A0503-468B-3F4D-99B7-F12AAF1E4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3031" y="8641292"/>
            <a:ext cx="8549641" cy="1925869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1EF38-FFB7-2A48-836F-97DC1CD7C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84131" y="8641292"/>
            <a:ext cx="8549641" cy="1925869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647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1557C-79BB-CE46-8489-0A27C6C1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51" y="1728265"/>
            <a:ext cx="17350741" cy="6274332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1D6E7-0BDD-1545-BE48-D589BAA3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5654" y="7957505"/>
            <a:ext cx="8510347" cy="3899850"/>
          </a:xfrm>
        </p:spPr>
        <p:txBody>
          <a:bodyPr anchor="b"/>
          <a:lstStyle>
            <a:lvl1pPr marL="0" indent="0">
              <a:buNone/>
              <a:defRPr sz="3962" b="1">
                <a:latin typeface="Helvetica" pitchFamily="2" charset="0"/>
              </a:defRPr>
            </a:lvl1pPr>
            <a:lvl2pPr marL="754460" indent="0">
              <a:buNone/>
              <a:defRPr sz="3299" b="1"/>
            </a:lvl2pPr>
            <a:lvl3pPr marL="1508924" indent="0">
              <a:buNone/>
              <a:defRPr sz="2968" b="1"/>
            </a:lvl3pPr>
            <a:lvl4pPr marL="2263384" indent="0">
              <a:buNone/>
              <a:defRPr sz="2641" b="1"/>
            </a:lvl4pPr>
            <a:lvl5pPr marL="3017848" indent="0">
              <a:buNone/>
              <a:defRPr sz="2641" b="1"/>
            </a:lvl5pPr>
            <a:lvl6pPr marL="3772308" indent="0">
              <a:buNone/>
              <a:defRPr sz="2641" b="1"/>
            </a:lvl6pPr>
            <a:lvl7pPr marL="4526772" indent="0">
              <a:buNone/>
              <a:defRPr sz="2641" b="1"/>
            </a:lvl7pPr>
            <a:lvl8pPr marL="5281232" indent="0">
              <a:buNone/>
              <a:defRPr sz="2641" b="1"/>
            </a:lvl8pPr>
            <a:lvl9pPr marL="6035691" indent="0">
              <a:buNone/>
              <a:defRPr sz="264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51163-4C7D-4845-AE01-8789B11BC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5654" y="11857355"/>
            <a:ext cx="8510347" cy="16042630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33AB4-50F8-F647-AC99-08E36A8A2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84135" y="7957505"/>
            <a:ext cx="8552258" cy="3899850"/>
          </a:xfrm>
        </p:spPr>
        <p:txBody>
          <a:bodyPr anchor="b"/>
          <a:lstStyle>
            <a:lvl1pPr marL="0" indent="0">
              <a:buNone/>
              <a:defRPr sz="3962" b="1">
                <a:latin typeface="Helvetica" pitchFamily="2" charset="0"/>
              </a:defRPr>
            </a:lvl1pPr>
            <a:lvl2pPr marL="754460" indent="0">
              <a:buNone/>
              <a:defRPr sz="3299" b="1"/>
            </a:lvl2pPr>
            <a:lvl3pPr marL="1508924" indent="0">
              <a:buNone/>
              <a:defRPr sz="2968" b="1"/>
            </a:lvl3pPr>
            <a:lvl4pPr marL="2263384" indent="0">
              <a:buNone/>
              <a:defRPr sz="2641" b="1"/>
            </a:lvl4pPr>
            <a:lvl5pPr marL="3017848" indent="0">
              <a:buNone/>
              <a:defRPr sz="2641" b="1"/>
            </a:lvl5pPr>
            <a:lvl6pPr marL="3772308" indent="0">
              <a:buNone/>
              <a:defRPr sz="2641" b="1"/>
            </a:lvl6pPr>
            <a:lvl7pPr marL="4526772" indent="0">
              <a:buNone/>
              <a:defRPr sz="2641" b="1"/>
            </a:lvl7pPr>
            <a:lvl8pPr marL="5281232" indent="0">
              <a:buNone/>
              <a:defRPr sz="2641" b="1"/>
            </a:lvl8pPr>
            <a:lvl9pPr marL="6035691" indent="0">
              <a:buNone/>
              <a:defRPr sz="264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8782F-BA6D-784F-94C6-F9484F6A4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84135" y="11857355"/>
            <a:ext cx="8552258" cy="16042630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1192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D604-9B12-8F42-9D39-F43E5170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EF37E0-4D9E-D947-A4EB-51B9596BF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76000"/>
          </a:blip>
          <a:srcRect l="10809" t="12770" r="48823" b="6446"/>
          <a:stretch/>
        </p:blipFill>
        <p:spPr>
          <a:xfrm flipH="1">
            <a:off x="15545572" y="-6483734"/>
            <a:ext cx="10706640" cy="136040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EFA411-1032-8640-9D00-D931C51C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2" y="3629617"/>
            <a:ext cx="17350741" cy="6274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B51B6-C50F-724F-90F6-C222536AC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3032" y="10542650"/>
            <a:ext cx="17350741" cy="1812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9E8B2-E5D1-DA49-95F1-66F84ED23ED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924573" y="29980607"/>
            <a:ext cx="4601024" cy="1533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45589-A98A-6F48-8FFF-A154DE1A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/>
          </a:blip>
          <a:srcRect r="80263"/>
          <a:stretch/>
        </p:blipFill>
        <p:spPr>
          <a:xfrm>
            <a:off x="-90167" y="24193872"/>
            <a:ext cx="5797285" cy="16534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49DDC-501F-6D4E-9AAC-9CE9C293B3B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780714" y="29978089"/>
            <a:ext cx="3628977" cy="15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8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xStyles>
    <p:titleStyle>
      <a:lvl1pPr algn="l" defTabSz="1508924" rtl="0" eaLnBrk="1" latinLnBrk="0" hangingPunct="1">
        <a:lnSpc>
          <a:spcPct val="90000"/>
        </a:lnSpc>
        <a:spcBef>
          <a:spcPct val="0"/>
        </a:spcBef>
        <a:buNone/>
        <a:defRPr sz="7261" kern="1200">
          <a:solidFill>
            <a:srgbClr val="0066A1"/>
          </a:solidFill>
          <a:latin typeface="Helvetica" pitchFamily="2" charset="0"/>
          <a:ea typeface="+mj-ea"/>
          <a:cs typeface="+mj-cs"/>
        </a:defRPr>
      </a:lvl1pPr>
    </p:titleStyle>
    <p:bodyStyle>
      <a:lvl1pPr marL="377230" indent="-377230" algn="l" defTabSz="1508924" rtl="0" eaLnBrk="1" latinLnBrk="0" hangingPunct="1">
        <a:lnSpc>
          <a:spcPct val="90000"/>
        </a:lnSpc>
        <a:spcBef>
          <a:spcPts val="1647"/>
        </a:spcBef>
        <a:buFont typeface="Arial" panose="020B0604020202020204" pitchFamily="34" charset="0"/>
        <a:buChar char="•"/>
        <a:defRPr sz="4620" kern="1200">
          <a:solidFill>
            <a:srgbClr val="929292"/>
          </a:solidFill>
          <a:latin typeface="Helvetica" pitchFamily="2" charset="0"/>
          <a:ea typeface="+mn-ea"/>
          <a:cs typeface="+mn-cs"/>
        </a:defRPr>
      </a:lvl1pPr>
      <a:lvl2pPr marL="1131689" indent="-377230" algn="l" defTabSz="150892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62" kern="1200">
          <a:solidFill>
            <a:srgbClr val="929292"/>
          </a:solidFill>
          <a:latin typeface="Helvetica" pitchFamily="2" charset="0"/>
          <a:ea typeface="+mn-ea"/>
          <a:cs typeface="+mn-cs"/>
        </a:defRPr>
      </a:lvl2pPr>
      <a:lvl3pPr marL="1886154" indent="-377230" algn="l" defTabSz="150892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9" kern="1200">
          <a:solidFill>
            <a:srgbClr val="929292"/>
          </a:solidFill>
          <a:latin typeface="Helvetica" pitchFamily="2" charset="0"/>
          <a:ea typeface="+mn-ea"/>
          <a:cs typeface="+mn-cs"/>
        </a:defRPr>
      </a:lvl3pPr>
      <a:lvl4pPr marL="2640613" indent="-377230" algn="l" defTabSz="150892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rgbClr val="929292"/>
          </a:solidFill>
          <a:latin typeface="Helvetica" pitchFamily="2" charset="0"/>
          <a:ea typeface="+mn-ea"/>
          <a:cs typeface="+mn-cs"/>
        </a:defRPr>
      </a:lvl4pPr>
      <a:lvl5pPr marL="3395078" indent="-377230" algn="l" defTabSz="150892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rgbClr val="929292"/>
          </a:solidFill>
          <a:latin typeface="Helvetica" pitchFamily="2" charset="0"/>
          <a:ea typeface="+mn-ea"/>
          <a:cs typeface="+mn-cs"/>
        </a:defRPr>
      </a:lvl5pPr>
      <a:lvl6pPr marL="4149542" indent="-377230" algn="l" defTabSz="150892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4002" indent="-377230" algn="l" defTabSz="150892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8461" indent="-377230" algn="l" defTabSz="150892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12926" indent="-377230" algn="l" defTabSz="150892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892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4460" algn="l" defTabSz="150892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8924" algn="l" defTabSz="150892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3384" algn="l" defTabSz="150892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7848" algn="l" defTabSz="150892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72308" algn="l" defTabSz="150892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6772" algn="l" defTabSz="150892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81232" algn="l" defTabSz="150892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5691" algn="l" defTabSz="150892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X17yrEV5sl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8OJnkJqkyio?feature=shared&amp;t=1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3DE65E-F4AE-1960-6E0E-D9D6DEE63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703" dirty="0"/>
              <a:t>Look for Unique Properties</a:t>
            </a:r>
          </a:p>
        </p:txBody>
      </p:sp>
      <p:pic>
        <p:nvPicPr>
          <p:cNvPr id="5" name="Content Placeholder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00BFD23-9464-3AB3-B002-0C9069E54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023"/>
          <a:stretch/>
        </p:blipFill>
        <p:spPr>
          <a:xfrm>
            <a:off x="7" y="12471406"/>
            <a:ext cx="21963287" cy="7518398"/>
          </a:xfrm>
          <a:ln w="762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450635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6A46E7-5450-F77C-1502-8DB23433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person in a green shi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336D65B-1B4B-14B9-1E13-CC158B6F3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2992" y="11060112"/>
            <a:ext cx="20362784" cy="10340975"/>
          </a:xfrm>
        </p:spPr>
      </p:pic>
    </p:spTree>
    <p:extLst>
      <p:ext uri="{BB962C8B-B14F-4D97-AF65-F5344CB8AC3E}">
        <p14:creationId xmlns:p14="http://schemas.microsoft.com/office/powerpoint/2010/main" val="1254443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DE74C7F-6CCB-D0F7-4E5E-AF231D378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0295"/>
          <a:stretch/>
        </p:blipFill>
        <p:spPr>
          <a:xfrm>
            <a:off x="-17717" y="19243066"/>
            <a:ext cx="21722157" cy="82093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C149A59-C42B-A0C4-C735-A595BA0178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0222"/>
          <a:stretch/>
        </p:blipFill>
        <p:spPr>
          <a:xfrm>
            <a:off x="-17716" y="9113472"/>
            <a:ext cx="21704444" cy="8209328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BB566B9C-0513-E040-3335-C8C80D96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4" dirty="0"/>
              <a:t>Trends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25D1A6-3CBB-E224-2B41-5373ED324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0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D347201-35F3-781A-95C0-8D3AC7369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0222"/>
          <a:stretch/>
        </p:blipFill>
        <p:spPr>
          <a:xfrm>
            <a:off x="1" y="23846592"/>
            <a:ext cx="21704444" cy="820932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2EF9535-ACE1-B6F1-AFE0-5037ECC7A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0222"/>
          <a:stretch/>
        </p:blipFill>
        <p:spPr>
          <a:xfrm>
            <a:off x="1" y="14977376"/>
            <a:ext cx="21704444" cy="820932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2185B7A-BB71-46A2-EBC5-0B5105C5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222"/>
          <a:stretch/>
        </p:blipFill>
        <p:spPr>
          <a:xfrm>
            <a:off x="1" y="6108165"/>
            <a:ext cx="21704444" cy="82093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578564-110E-70F5-A6B4-DF36E3C5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5" y="1038817"/>
            <a:ext cx="17350739" cy="6274332"/>
          </a:xfrm>
        </p:spPr>
        <p:txBody>
          <a:bodyPr>
            <a:normAutofit/>
          </a:bodyPr>
          <a:lstStyle/>
          <a:p>
            <a:r>
              <a:rPr lang="en-US" sz="9604" dirty="0"/>
              <a:t>Patterns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F7008B-F598-6E14-8C90-76B03F42E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84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red dots&#10;&#10;Description automatically generated">
            <a:extLst>
              <a:ext uri="{FF2B5EF4-FFF2-40B4-BE49-F238E27FC236}">
                <a16:creationId xmlns:a16="http://schemas.microsoft.com/office/drawing/2014/main" id="{6CB93D2E-0C19-C528-002E-1A448929E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6786088"/>
            <a:ext cx="21690420" cy="8636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6DDBF3-5D79-B754-DA35-0ADE27D74206}"/>
              </a:ext>
            </a:extLst>
          </p:cNvPr>
          <p:cNvSpPr/>
          <p:nvPr/>
        </p:nvSpPr>
        <p:spPr>
          <a:xfrm rot="3002202">
            <a:off x="1964566" y="10548837"/>
            <a:ext cx="5422421" cy="1625602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803DD34-7548-1C7C-FA0A-9B484CD11BA4}"/>
              </a:ext>
            </a:extLst>
          </p:cNvPr>
          <p:cNvSpPr/>
          <p:nvPr/>
        </p:nvSpPr>
        <p:spPr>
          <a:xfrm rot="3002202">
            <a:off x="1422407" y="12114354"/>
            <a:ext cx="2997199" cy="1625602"/>
          </a:xfrm>
          <a:prstGeom prst="round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1A2D706-CC26-BBBF-0CF9-4C3128CD3B02}"/>
              </a:ext>
            </a:extLst>
          </p:cNvPr>
          <p:cNvSpPr/>
          <p:nvPr/>
        </p:nvSpPr>
        <p:spPr>
          <a:xfrm rot="2452153">
            <a:off x="5571366" y="9786841"/>
            <a:ext cx="5422421" cy="1625602"/>
          </a:xfrm>
          <a:prstGeom prst="round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6C63956-A237-A7ED-8142-A6E02924052C}"/>
              </a:ext>
            </a:extLst>
          </p:cNvPr>
          <p:cNvSpPr/>
          <p:nvPr/>
        </p:nvSpPr>
        <p:spPr>
          <a:xfrm rot="1865198">
            <a:off x="9255904" y="8455570"/>
            <a:ext cx="10779357" cy="3136089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358B9-8383-1EC1-C388-FCABA43A1C54}"/>
              </a:ext>
            </a:extLst>
          </p:cNvPr>
          <p:cNvSpPr/>
          <p:nvPr/>
        </p:nvSpPr>
        <p:spPr>
          <a:xfrm>
            <a:off x="2590322" y="17809133"/>
            <a:ext cx="1227666" cy="122766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D3E673-213B-97A6-8301-0192F80ADF22}"/>
              </a:ext>
            </a:extLst>
          </p:cNvPr>
          <p:cNvSpPr/>
          <p:nvPr/>
        </p:nvSpPr>
        <p:spPr>
          <a:xfrm>
            <a:off x="617724" y="19938835"/>
            <a:ext cx="1227666" cy="12276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88B1D3-5E0D-1057-BCA9-1A848864E97F}"/>
              </a:ext>
            </a:extLst>
          </p:cNvPr>
          <p:cNvSpPr/>
          <p:nvPr/>
        </p:nvSpPr>
        <p:spPr>
          <a:xfrm>
            <a:off x="617724" y="17809133"/>
            <a:ext cx="1227666" cy="122766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D2CFB4-B04B-AC45-A610-23DBCE8BF1EF}"/>
              </a:ext>
            </a:extLst>
          </p:cNvPr>
          <p:cNvSpPr/>
          <p:nvPr/>
        </p:nvSpPr>
        <p:spPr>
          <a:xfrm>
            <a:off x="639668" y="22068537"/>
            <a:ext cx="1227666" cy="122766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CF3962-03A5-686C-AACF-B9B7CAC322AA}"/>
              </a:ext>
            </a:extLst>
          </p:cNvPr>
          <p:cNvSpPr/>
          <p:nvPr/>
        </p:nvSpPr>
        <p:spPr>
          <a:xfrm>
            <a:off x="2590322" y="19904736"/>
            <a:ext cx="1227666" cy="12276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7E9322-71F3-3BEE-07FD-9234E40A29F0}"/>
              </a:ext>
            </a:extLst>
          </p:cNvPr>
          <p:cNvSpPr/>
          <p:nvPr/>
        </p:nvSpPr>
        <p:spPr>
          <a:xfrm>
            <a:off x="4562915" y="19857095"/>
            <a:ext cx="1227666" cy="12276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E118EE-7C75-0C68-0469-3127FA880285}"/>
              </a:ext>
            </a:extLst>
          </p:cNvPr>
          <p:cNvSpPr/>
          <p:nvPr/>
        </p:nvSpPr>
        <p:spPr>
          <a:xfrm>
            <a:off x="10480703" y="19904736"/>
            <a:ext cx="1227666" cy="12276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55BC1-8217-8E55-306F-C8C38D9BEB79}"/>
              </a:ext>
            </a:extLst>
          </p:cNvPr>
          <p:cNvSpPr/>
          <p:nvPr/>
        </p:nvSpPr>
        <p:spPr>
          <a:xfrm>
            <a:off x="8508105" y="19938835"/>
            <a:ext cx="1227666" cy="12276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D8C7D8-B98B-FDDC-C742-D2875F25BF00}"/>
              </a:ext>
            </a:extLst>
          </p:cNvPr>
          <p:cNvSpPr/>
          <p:nvPr/>
        </p:nvSpPr>
        <p:spPr>
          <a:xfrm>
            <a:off x="6535508" y="19908064"/>
            <a:ext cx="1227666" cy="12276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0F155B-2B18-B469-ECFA-8134878A00B8}"/>
              </a:ext>
            </a:extLst>
          </p:cNvPr>
          <p:cNvSpPr/>
          <p:nvPr/>
        </p:nvSpPr>
        <p:spPr>
          <a:xfrm>
            <a:off x="12453301" y="19857095"/>
            <a:ext cx="1227666" cy="12276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A63E94-047E-FBFA-BC0B-053F0401D88B}"/>
              </a:ext>
            </a:extLst>
          </p:cNvPr>
          <p:cNvSpPr/>
          <p:nvPr/>
        </p:nvSpPr>
        <p:spPr>
          <a:xfrm>
            <a:off x="2544058" y="22000330"/>
            <a:ext cx="1227666" cy="122766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34E8A3-1329-A440-35D3-0E192ADED6F0}"/>
              </a:ext>
            </a:extLst>
          </p:cNvPr>
          <p:cNvSpPr/>
          <p:nvPr/>
        </p:nvSpPr>
        <p:spPr>
          <a:xfrm>
            <a:off x="14431205" y="22356735"/>
            <a:ext cx="1227666" cy="122766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F1C26A-4934-C872-9C21-F57B2F42BE36}"/>
              </a:ext>
            </a:extLst>
          </p:cNvPr>
          <p:cNvSpPr/>
          <p:nvPr/>
        </p:nvSpPr>
        <p:spPr>
          <a:xfrm>
            <a:off x="4653061" y="22000330"/>
            <a:ext cx="1227666" cy="122766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EEDDC-A138-E9D7-E762-D0E20D6898B8}"/>
              </a:ext>
            </a:extLst>
          </p:cNvPr>
          <p:cNvSpPr/>
          <p:nvPr/>
        </p:nvSpPr>
        <p:spPr>
          <a:xfrm>
            <a:off x="6537747" y="22204942"/>
            <a:ext cx="1227666" cy="122766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69E8AD-6254-D7B1-F439-B25DBCACBD70}"/>
              </a:ext>
            </a:extLst>
          </p:cNvPr>
          <p:cNvSpPr/>
          <p:nvPr/>
        </p:nvSpPr>
        <p:spPr>
          <a:xfrm>
            <a:off x="8501952" y="22204942"/>
            <a:ext cx="1227666" cy="122766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7FB9AA-7CFF-5CD6-8270-94B94AB8C77E}"/>
              </a:ext>
            </a:extLst>
          </p:cNvPr>
          <p:cNvSpPr/>
          <p:nvPr/>
        </p:nvSpPr>
        <p:spPr>
          <a:xfrm>
            <a:off x="10477626" y="22204942"/>
            <a:ext cx="1227666" cy="122766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F2A9DE-AFDE-C4DA-4D1D-8C2C43F92BBF}"/>
              </a:ext>
            </a:extLst>
          </p:cNvPr>
          <p:cNvSpPr/>
          <p:nvPr/>
        </p:nvSpPr>
        <p:spPr>
          <a:xfrm>
            <a:off x="12453301" y="22204942"/>
            <a:ext cx="1227666" cy="122766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B79085-32DF-D486-5B8F-4AE5BBAB9B8F}"/>
              </a:ext>
            </a:extLst>
          </p:cNvPr>
          <p:cNvSpPr/>
          <p:nvPr/>
        </p:nvSpPr>
        <p:spPr>
          <a:xfrm>
            <a:off x="14425894" y="19904736"/>
            <a:ext cx="1227666" cy="12276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57DB9C-52BF-623F-F7A0-A753FBCFCEAB}"/>
              </a:ext>
            </a:extLst>
          </p:cNvPr>
          <p:cNvSpPr/>
          <p:nvPr/>
        </p:nvSpPr>
        <p:spPr>
          <a:xfrm>
            <a:off x="639668" y="23947467"/>
            <a:ext cx="1227666" cy="12276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3D5B3E-7E09-7053-B07A-082056F7B458}"/>
              </a:ext>
            </a:extLst>
          </p:cNvPr>
          <p:cNvSpPr/>
          <p:nvPr/>
        </p:nvSpPr>
        <p:spPr>
          <a:xfrm>
            <a:off x="2544058" y="23947467"/>
            <a:ext cx="1227666" cy="12276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FB929E-087D-9B55-2FBC-D3F43A358276}"/>
              </a:ext>
            </a:extLst>
          </p:cNvPr>
          <p:cNvSpPr/>
          <p:nvPr/>
        </p:nvSpPr>
        <p:spPr>
          <a:xfrm>
            <a:off x="18271415" y="23947467"/>
            <a:ext cx="1227666" cy="12276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337344-09E3-CD0E-5A00-AA034D65357A}"/>
              </a:ext>
            </a:extLst>
          </p:cNvPr>
          <p:cNvSpPr/>
          <p:nvPr/>
        </p:nvSpPr>
        <p:spPr>
          <a:xfrm>
            <a:off x="6535508" y="23947467"/>
            <a:ext cx="1227666" cy="12276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8C8D6A-B5C9-681D-6D01-54291FF4EBD5}"/>
              </a:ext>
            </a:extLst>
          </p:cNvPr>
          <p:cNvSpPr/>
          <p:nvPr/>
        </p:nvSpPr>
        <p:spPr>
          <a:xfrm>
            <a:off x="16391198" y="23947467"/>
            <a:ext cx="1227666" cy="12276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E5773F-9786-9C1C-E57B-D2E498E2F40C}"/>
              </a:ext>
            </a:extLst>
          </p:cNvPr>
          <p:cNvSpPr/>
          <p:nvPr/>
        </p:nvSpPr>
        <p:spPr>
          <a:xfrm>
            <a:off x="14462227" y="23947467"/>
            <a:ext cx="1227666" cy="12276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35E115-284D-2A37-8684-ADE8E432362D}"/>
              </a:ext>
            </a:extLst>
          </p:cNvPr>
          <p:cNvSpPr/>
          <p:nvPr/>
        </p:nvSpPr>
        <p:spPr>
          <a:xfrm>
            <a:off x="10353083" y="23947467"/>
            <a:ext cx="1227666" cy="12276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FF7C813-9A74-C6AD-2145-2EB11C09532D}"/>
              </a:ext>
            </a:extLst>
          </p:cNvPr>
          <p:cNvSpPr/>
          <p:nvPr/>
        </p:nvSpPr>
        <p:spPr>
          <a:xfrm>
            <a:off x="4653061" y="23947467"/>
            <a:ext cx="1227666" cy="12276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B2F445-6B06-B0F3-3796-D482EA59241E}"/>
              </a:ext>
            </a:extLst>
          </p:cNvPr>
          <p:cNvSpPr/>
          <p:nvPr/>
        </p:nvSpPr>
        <p:spPr>
          <a:xfrm>
            <a:off x="8557995" y="23947467"/>
            <a:ext cx="1227666" cy="12276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CD167A-2A97-AC79-713D-2C23393CEC38}"/>
              </a:ext>
            </a:extLst>
          </p:cNvPr>
          <p:cNvSpPr/>
          <p:nvPr/>
        </p:nvSpPr>
        <p:spPr>
          <a:xfrm>
            <a:off x="12390807" y="23947467"/>
            <a:ext cx="1227666" cy="12276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D9EACCDF-513D-B4EE-81F7-FA507ED3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5" y="1597616"/>
            <a:ext cx="17350739" cy="6274332"/>
          </a:xfrm>
        </p:spPr>
        <p:txBody>
          <a:bodyPr>
            <a:normAutofit/>
          </a:bodyPr>
          <a:lstStyle/>
          <a:p>
            <a:r>
              <a:rPr lang="en-US" sz="9604" dirty="0"/>
              <a:t>Visualizing the Data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61482B-6660-80DD-C135-E8DC3DE29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8" grpId="0" animBg="1"/>
      <p:bldP spid="29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5203E-50A0-0249-0B07-CB1A11D75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5" y="1800818"/>
            <a:ext cx="17350739" cy="6274332"/>
          </a:xfrm>
        </p:spPr>
        <p:txBody>
          <a:bodyPr>
            <a:normAutofit/>
          </a:bodyPr>
          <a:lstStyle/>
          <a:p>
            <a:r>
              <a:rPr lang="en-US" sz="9604" dirty="0"/>
              <a:t>Visualizing the Data</a:t>
            </a: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5D60EF67-109C-BFC9-AFFC-48A3EB40C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035" y="8510649"/>
            <a:ext cx="17350739" cy="181267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5C2AFC1D-AC4B-C0AC-3380-AC14D9FD0883}"/>
              </a:ext>
            </a:extLst>
          </p:cNvPr>
          <p:cNvSpPr txBox="1"/>
          <p:nvPr/>
        </p:nvSpPr>
        <p:spPr>
          <a:xfrm>
            <a:off x="171747" y="20841854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FED8C088-5EE7-9827-3D5F-44C972F76F0C}"/>
              </a:ext>
            </a:extLst>
          </p:cNvPr>
          <p:cNvSpPr txBox="1"/>
          <p:nvPr/>
        </p:nvSpPr>
        <p:spPr>
          <a:xfrm>
            <a:off x="1255160" y="20841854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1945FC0D-F534-1EC5-389E-A51696A7602C}"/>
              </a:ext>
            </a:extLst>
          </p:cNvPr>
          <p:cNvSpPr txBox="1"/>
          <p:nvPr/>
        </p:nvSpPr>
        <p:spPr>
          <a:xfrm>
            <a:off x="171747" y="22268390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60EA94F4-0EF7-E4A8-CED9-E6D37AB1922B}"/>
              </a:ext>
            </a:extLst>
          </p:cNvPr>
          <p:cNvSpPr txBox="1"/>
          <p:nvPr/>
        </p:nvSpPr>
        <p:spPr>
          <a:xfrm>
            <a:off x="1255160" y="22268390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624AE90E-0F19-0389-A9FC-A8BB9B70171A}"/>
              </a:ext>
            </a:extLst>
          </p:cNvPr>
          <p:cNvSpPr txBox="1"/>
          <p:nvPr/>
        </p:nvSpPr>
        <p:spPr>
          <a:xfrm>
            <a:off x="2338572" y="22268390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2E3BBF39-4509-D75C-C058-7724E7E2C136}"/>
              </a:ext>
            </a:extLst>
          </p:cNvPr>
          <p:cNvSpPr txBox="1"/>
          <p:nvPr/>
        </p:nvSpPr>
        <p:spPr>
          <a:xfrm>
            <a:off x="3421990" y="22268390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14A169CB-D3A6-8694-A477-888689C33D3F}"/>
              </a:ext>
            </a:extLst>
          </p:cNvPr>
          <p:cNvSpPr txBox="1"/>
          <p:nvPr/>
        </p:nvSpPr>
        <p:spPr>
          <a:xfrm>
            <a:off x="4505398" y="22268390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3762B1B9-BFE6-527D-C4BD-A227F485C540}"/>
              </a:ext>
            </a:extLst>
          </p:cNvPr>
          <p:cNvSpPr txBox="1"/>
          <p:nvPr/>
        </p:nvSpPr>
        <p:spPr>
          <a:xfrm>
            <a:off x="5588815" y="22268390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EC9ADC13-DA04-5FD2-3A66-1177BA1B15FB}"/>
              </a:ext>
            </a:extLst>
          </p:cNvPr>
          <p:cNvSpPr txBox="1"/>
          <p:nvPr/>
        </p:nvSpPr>
        <p:spPr>
          <a:xfrm>
            <a:off x="6672228" y="22268390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A1CA08FA-1335-874F-8B54-CE4469123CBB}"/>
              </a:ext>
            </a:extLst>
          </p:cNvPr>
          <p:cNvSpPr txBox="1"/>
          <p:nvPr/>
        </p:nvSpPr>
        <p:spPr>
          <a:xfrm>
            <a:off x="7755641" y="22268390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4" name="Text Box 1">
            <a:extLst>
              <a:ext uri="{FF2B5EF4-FFF2-40B4-BE49-F238E27FC236}">
                <a16:creationId xmlns:a16="http://schemas.microsoft.com/office/drawing/2014/main" id="{9C250472-BFB6-5227-F8B7-72E8A95C64F4}"/>
              </a:ext>
            </a:extLst>
          </p:cNvPr>
          <p:cNvSpPr txBox="1"/>
          <p:nvPr/>
        </p:nvSpPr>
        <p:spPr>
          <a:xfrm>
            <a:off x="171747" y="2369492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Wo</a:t>
            </a:r>
          </a:p>
        </p:txBody>
      </p:sp>
      <p:sp>
        <p:nvSpPr>
          <p:cNvPr id="15" name="Text Box 1">
            <a:extLst>
              <a:ext uri="{FF2B5EF4-FFF2-40B4-BE49-F238E27FC236}">
                <a16:creationId xmlns:a16="http://schemas.microsoft.com/office/drawing/2014/main" id="{E4EEB5A1-BCBB-D1C3-B502-4B0449AC74B9}"/>
              </a:ext>
            </a:extLst>
          </p:cNvPr>
          <p:cNvSpPr txBox="1"/>
          <p:nvPr/>
        </p:nvSpPr>
        <p:spPr>
          <a:xfrm>
            <a:off x="1255160" y="2369492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695658B5-6A7B-3538-9B4E-B0C3D0E1D441}"/>
              </a:ext>
            </a:extLst>
          </p:cNvPr>
          <p:cNvSpPr txBox="1"/>
          <p:nvPr/>
        </p:nvSpPr>
        <p:spPr>
          <a:xfrm>
            <a:off x="2338572" y="2369492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Ko</a:t>
            </a:r>
          </a:p>
        </p:txBody>
      </p:sp>
      <p:sp>
        <p:nvSpPr>
          <p:cNvPr id="17" name="Text Box 1">
            <a:extLst>
              <a:ext uri="{FF2B5EF4-FFF2-40B4-BE49-F238E27FC236}">
                <a16:creationId xmlns:a16="http://schemas.microsoft.com/office/drawing/2014/main" id="{751E944A-A21D-6A37-FAE1-D52CB1801EE9}"/>
              </a:ext>
            </a:extLst>
          </p:cNvPr>
          <p:cNvSpPr txBox="1"/>
          <p:nvPr/>
        </p:nvSpPr>
        <p:spPr>
          <a:xfrm>
            <a:off x="3423216" y="2369492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8" name="Text Box 1">
            <a:extLst>
              <a:ext uri="{FF2B5EF4-FFF2-40B4-BE49-F238E27FC236}">
                <a16:creationId xmlns:a16="http://schemas.microsoft.com/office/drawing/2014/main" id="{641E1342-195D-13EA-74BE-2EE7544BE795}"/>
              </a:ext>
            </a:extLst>
          </p:cNvPr>
          <p:cNvSpPr txBox="1"/>
          <p:nvPr/>
        </p:nvSpPr>
        <p:spPr>
          <a:xfrm>
            <a:off x="4505398" y="2369492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</a:p>
        </p:txBody>
      </p:sp>
      <p:sp>
        <p:nvSpPr>
          <p:cNvPr id="19" name="Text Box 1">
            <a:extLst>
              <a:ext uri="{FF2B5EF4-FFF2-40B4-BE49-F238E27FC236}">
                <a16:creationId xmlns:a16="http://schemas.microsoft.com/office/drawing/2014/main" id="{5FCB4C2E-D0CF-FED4-6F6D-4BB4584034A2}"/>
              </a:ext>
            </a:extLst>
          </p:cNvPr>
          <p:cNvSpPr txBox="1"/>
          <p:nvPr/>
        </p:nvSpPr>
        <p:spPr>
          <a:xfrm>
            <a:off x="5588815" y="2369492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</a:p>
        </p:txBody>
      </p:sp>
      <p:sp>
        <p:nvSpPr>
          <p:cNvPr id="20" name="Text Box 1">
            <a:extLst>
              <a:ext uri="{FF2B5EF4-FFF2-40B4-BE49-F238E27FC236}">
                <a16:creationId xmlns:a16="http://schemas.microsoft.com/office/drawing/2014/main" id="{D75BB5BB-765C-8A64-75CD-C94CADFF58A1}"/>
              </a:ext>
            </a:extLst>
          </p:cNvPr>
          <p:cNvSpPr txBox="1"/>
          <p:nvPr/>
        </p:nvSpPr>
        <p:spPr>
          <a:xfrm>
            <a:off x="6678722" y="2369492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</a:p>
        </p:txBody>
      </p:sp>
      <p:sp>
        <p:nvSpPr>
          <p:cNvPr id="21" name="Text Box 1">
            <a:extLst>
              <a:ext uri="{FF2B5EF4-FFF2-40B4-BE49-F238E27FC236}">
                <a16:creationId xmlns:a16="http://schemas.microsoft.com/office/drawing/2014/main" id="{FBF41EA6-67B3-7B2C-6A0F-492C1465FF3C}"/>
              </a:ext>
            </a:extLst>
          </p:cNvPr>
          <p:cNvSpPr txBox="1"/>
          <p:nvPr/>
        </p:nvSpPr>
        <p:spPr>
          <a:xfrm>
            <a:off x="171747" y="25121464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 err="1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endParaRPr lang="en-US" sz="3200" b="1" kern="1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">
            <a:extLst>
              <a:ext uri="{FF2B5EF4-FFF2-40B4-BE49-F238E27FC236}">
                <a16:creationId xmlns:a16="http://schemas.microsoft.com/office/drawing/2014/main" id="{2949B4A8-B0F3-CE76-5C6A-EBD75215CCFC}"/>
              </a:ext>
            </a:extLst>
          </p:cNvPr>
          <p:cNvSpPr txBox="1"/>
          <p:nvPr/>
        </p:nvSpPr>
        <p:spPr>
          <a:xfrm>
            <a:off x="7768629" y="2369492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Text Box 1">
            <a:extLst>
              <a:ext uri="{FF2B5EF4-FFF2-40B4-BE49-F238E27FC236}">
                <a16:creationId xmlns:a16="http://schemas.microsoft.com/office/drawing/2014/main" id="{30040C44-F31E-4AEB-9C87-DB82FE685CCE}"/>
              </a:ext>
            </a:extLst>
          </p:cNvPr>
          <p:cNvSpPr txBox="1"/>
          <p:nvPr/>
        </p:nvSpPr>
        <p:spPr>
          <a:xfrm>
            <a:off x="1255160" y="25121464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4" name="Text Box 1">
            <a:extLst>
              <a:ext uri="{FF2B5EF4-FFF2-40B4-BE49-F238E27FC236}">
                <a16:creationId xmlns:a16="http://schemas.microsoft.com/office/drawing/2014/main" id="{968CD07D-B035-3A12-008F-4FE36D0EB01B}"/>
              </a:ext>
            </a:extLst>
          </p:cNvPr>
          <p:cNvSpPr txBox="1"/>
          <p:nvPr/>
        </p:nvSpPr>
        <p:spPr>
          <a:xfrm>
            <a:off x="2338572" y="25121464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</a:p>
        </p:txBody>
      </p:sp>
      <p:sp>
        <p:nvSpPr>
          <p:cNvPr id="25" name="Text Box 1">
            <a:extLst>
              <a:ext uri="{FF2B5EF4-FFF2-40B4-BE49-F238E27FC236}">
                <a16:creationId xmlns:a16="http://schemas.microsoft.com/office/drawing/2014/main" id="{5024DD41-F6CB-FC0A-EFF3-32C7E0740D61}"/>
              </a:ext>
            </a:extLst>
          </p:cNvPr>
          <p:cNvSpPr txBox="1"/>
          <p:nvPr/>
        </p:nvSpPr>
        <p:spPr>
          <a:xfrm>
            <a:off x="3423116" y="25124758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6" name="Text Box 1">
            <a:extLst>
              <a:ext uri="{FF2B5EF4-FFF2-40B4-BE49-F238E27FC236}">
                <a16:creationId xmlns:a16="http://schemas.microsoft.com/office/drawing/2014/main" id="{D34883B4-9344-E8FB-28DB-C708B82ADD9F}"/>
              </a:ext>
            </a:extLst>
          </p:cNvPr>
          <p:cNvSpPr txBox="1"/>
          <p:nvPr/>
        </p:nvSpPr>
        <p:spPr>
          <a:xfrm>
            <a:off x="4505398" y="2510765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</a:p>
        </p:txBody>
      </p:sp>
      <p:sp>
        <p:nvSpPr>
          <p:cNvPr id="27" name="Text Box 1">
            <a:extLst>
              <a:ext uri="{FF2B5EF4-FFF2-40B4-BE49-F238E27FC236}">
                <a16:creationId xmlns:a16="http://schemas.microsoft.com/office/drawing/2014/main" id="{5581DE38-D3DF-5EB8-F3D0-32EE52BF8CD7}"/>
              </a:ext>
            </a:extLst>
          </p:cNvPr>
          <p:cNvSpPr txBox="1"/>
          <p:nvPr/>
        </p:nvSpPr>
        <p:spPr>
          <a:xfrm>
            <a:off x="5587684" y="25121464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</a:p>
        </p:txBody>
      </p:sp>
      <p:sp>
        <p:nvSpPr>
          <p:cNvPr id="28" name="Text Box 1">
            <a:extLst>
              <a:ext uri="{FF2B5EF4-FFF2-40B4-BE49-F238E27FC236}">
                <a16:creationId xmlns:a16="http://schemas.microsoft.com/office/drawing/2014/main" id="{228D37CF-5CCB-A2C0-996B-358B4DEB6996}"/>
              </a:ext>
            </a:extLst>
          </p:cNvPr>
          <p:cNvSpPr txBox="1"/>
          <p:nvPr/>
        </p:nvSpPr>
        <p:spPr>
          <a:xfrm>
            <a:off x="6711439" y="25121464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29" name="Text Box 1">
            <a:extLst>
              <a:ext uri="{FF2B5EF4-FFF2-40B4-BE49-F238E27FC236}">
                <a16:creationId xmlns:a16="http://schemas.microsoft.com/office/drawing/2014/main" id="{104B1CEB-7EB2-7AAF-F26D-8B032916535E}"/>
              </a:ext>
            </a:extLst>
          </p:cNvPr>
          <p:cNvSpPr txBox="1"/>
          <p:nvPr/>
        </p:nvSpPr>
        <p:spPr>
          <a:xfrm>
            <a:off x="7835189" y="2510765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</a:p>
        </p:txBody>
      </p:sp>
      <p:sp>
        <p:nvSpPr>
          <p:cNvPr id="30" name="Text Box 1">
            <a:extLst>
              <a:ext uri="{FF2B5EF4-FFF2-40B4-BE49-F238E27FC236}">
                <a16:creationId xmlns:a16="http://schemas.microsoft.com/office/drawing/2014/main" id="{992B6ECA-F83C-1F11-CAC8-2070771877DD}"/>
              </a:ext>
            </a:extLst>
          </p:cNvPr>
          <p:cNvSpPr txBox="1"/>
          <p:nvPr/>
        </p:nvSpPr>
        <p:spPr>
          <a:xfrm>
            <a:off x="10082694" y="2510765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 err="1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endParaRPr lang="en-US" sz="3200" b="1" kern="1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1">
            <a:extLst>
              <a:ext uri="{FF2B5EF4-FFF2-40B4-BE49-F238E27FC236}">
                <a16:creationId xmlns:a16="http://schemas.microsoft.com/office/drawing/2014/main" id="{570B474A-618E-201A-9507-BCFB969A2695}"/>
              </a:ext>
            </a:extLst>
          </p:cNvPr>
          <p:cNvSpPr txBox="1"/>
          <p:nvPr/>
        </p:nvSpPr>
        <p:spPr>
          <a:xfrm>
            <a:off x="8958944" y="2510765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32" name="Text Box 1">
            <a:extLst>
              <a:ext uri="{FF2B5EF4-FFF2-40B4-BE49-F238E27FC236}">
                <a16:creationId xmlns:a16="http://schemas.microsoft.com/office/drawing/2014/main" id="{73EABE31-B022-16A5-D708-3BDCC520214C}"/>
              </a:ext>
            </a:extLst>
          </p:cNvPr>
          <p:cNvSpPr txBox="1"/>
          <p:nvPr/>
        </p:nvSpPr>
        <p:spPr>
          <a:xfrm>
            <a:off x="11206449" y="25121464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3" name="Text Box 1">
            <a:extLst>
              <a:ext uri="{FF2B5EF4-FFF2-40B4-BE49-F238E27FC236}">
                <a16:creationId xmlns:a16="http://schemas.microsoft.com/office/drawing/2014/main" id="{183F0D5C-169F-75B7-C9A1-1D1C3EE7B843}"/>
              </a:ext>
            </a:extLst>
          </p:cNvPr>
          <p:cNvSpPr txBox="1"/>
          <p:nvPr/>
        </p:nvSpPr>
        <p:spPr>
          <a:xfrm>
            <a:off x="12330204" y="2510765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</a:p>
        </p:txBody>
      </p:sp>
      <p:sp>
        <p:nvSpPr>
          <p:cNvPr id="34" name="Text Box 1">
            <a:extLst>
              <a:ext uri="{FF2B5EF4-FFF2-40B4-BE49-F238E27FC236}">
                <a16:creationId xmlns:a16="http://schemas.microsoft.com/office/drawing/2014/main" id="{C37A4FDF-EAF5-9CE9-D2D4-44DADAD7BCF0}"/>
              </a:ext>
            </a:extLst>
          </p:cNvPr>
          <p:cNvSpPr txBox="1"/>
          <p:nvPr/>
        </p:nvSpPr>
        <p:spPr>
          <a:xfrm>
            <a:off x="13453954" y="2510765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35" name="Text Box 1">
            <a:extLst>
              <a:ext uri="{FF2B5EF4-FFF2-40B4-BE49-F238E27FC236}">
                <a16:creationId xmlns:a16="http://schemas.microsoft.com/office/drawing/2014/main" id="{B89C7277-0C42-8A38-DA41-A0AF1C7893CE}"/>
              </a:ext>
            </a:extLst>
          </p:cNvPr>
          <p:cNvSpPr txBox="1"/>
          <p:nvPr/>
        </p:nvSpPr>
        <p:spPr>
          <a:xfrm>
            <a:off x="14577709" y="2510765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6" name="Text Box 1">
            <a:extLst>
              <a:ext uri="{FF2B5EF4-FFF2-40B4-BE49-F238E27FC236}">
                <a16:creationId xmlns:a16="http://schemas.microsoft.com/office/drawing/2014/main" id="{7CE6734E-34FC-64CA-351D-25E2D5977CA5}"/>
              </a:ext>
            </a:extLst>
          </p:cNvPr>
          <p:cNvSpPr txBox="1"/>
          <p:nvPr/>
        </p:nvSpPr>
        <p:spPr>
          <a:xfrm>
            <a:off x="15701464" y="25121464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37" name="Text Box 1">
            <a:extLst>
              <a:ext uri="{FF2B5EF4-FFF2-40B4-BE49-F238E27FC236}">
                <a16:creationId xmlns:a16="http://schemas.microsoft.com/office/drawing/2014/main" id="{666F932F-7110-DC25-9F84-C6CF6570EF39}"/>
              </a:ext>
            </a:extLst>
          </p:cNvPr>
          <p:cNvSpPr txBox="1"/>
          <p:nvPr/>
        </p:nvSpPr>
        <p:spPr>
          <a:xfrm>
            <a:off x="16825214" y="25121464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Df</a:t>
            </a:r>
          </a:p>
        </p:txBody>
      </p:sp>
      <p:sp>
        <p:nvSpPr>
          <p:cNvPr id="38" name="Text Box 1">
            <a:extLst>
              <a:ext uri="{FF2B5EF4-FFF2-40B4-BE49-F238E27FC236}">
                <a16:creationId xmlns:a16="http://schemas.microsoft.com/office/drawing/2014/main" id="{4FFA5CF3-204C-01A6-DB90-D8BDDA9E11FF}"/>
              </a:ext>
            </a:extLst>
          </p:cNvPr>
          <p:cNvSpPr txBox="1"/>
          <p:nvPr/>
        </p:nvSpPr>
        <p:spPr>
          <a:xfrm>
            <a:off x="17948969" y="25107657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</a:p>
        </p:txBody>
      </p:sp>
      <p:sp>
        <p:nvSpPr>
          <p:cNvPr id="39" name="Text Box 1">
            <a:extLst>
              <a:ext uri="{FF2B5EF4-FFF2-40B4-BE49-F238E27FC236}">
                <a16:creationId xmlns:a16="http://schemas.microsoft.com/office/drawing/2014/main" id="{41C56D0A-7378-E8CC-4E72-D0D66ED26115}"/>
              </a:ext>
            </a:extLst>
          </p:cNvPr>
          <p:cNvSpPr txBox="1"/>
          <p:nvPr/>
        </p:nvSpPr>
        <p:spPr>
          <a:xfrm>
            <a:off x="19072723" y="25121464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3C66A3CE-9705-4F40-FC0E-F4ABFA9FCFA5}"/>
              </a:ext>
            </a:extLst>
          </p:cNvPr>
          <p:cNvSpPr/>
          <p:nvPr/>
        </p:nvSpPr>
        <p:spPr>
          <a:xfrm>
            <a:off x="2886910" y="9312784"/>
            <a:ext cx="11828927" cy="135282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7" dirty="0">
                <a:latin typeface="Helvetica" pitchFamily="2" charset="0"/>
              </a:rPr>
              <a:t>Atomic Radius Decreases</a:t>
            </a:r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BDF0474C-6E1E-3CFF-DA67-C71EA7F37864}"/>
              </a:ext>
            </a:extLst>
          </p:cNvPr>
          <p:cNvSpPr/>
          <p:nvPr/>
        </p:nvSpPr>
        <p:spPr>
          <a:xfrm>
            <a:off x="2757184" y="7863806"/>
            <a:ext cx="11958658" cy="135282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7" dirty="0">
                <a:latin typeface="Helvetica" pitchFamily="2" charset="0"/>
              </a:rPr>
              <a:t>Electronegativity and Ionization Energy Increase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D7B06EB8-71EA-B3CC-2112-8E9004EFE5FA}"/>
              </a:ext>
            </a:extLst>
          </p:cNvPr>
          <p:cNvSpPr/>
          <p:nvPr/>
        </p:nvSpPr>
        <p:spPr>
          <a:xfrm>
            <a:off x="2886910" y="10787487"/>
            <a:ext cx="11828927" cy="135282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7" dirty="0">
                <a:latin typeface="Helvetica" pitchFamily="2" charset="0"/>
              </a:rPr>
              <a:t>Specific Heat Decreases</a:t>
            </a: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85A5D55B-8176-3EED-8ADC-3461735FBAFB}"/>
              </a:ext>
            </a:extLst>
          </p:cNvPr>
          <p:cNvSpPr>
            <a:spLocks noChangeAspect="1"/>
          </p:cNvSpPr>
          <p:nvPr/>
        </p:nvSpPr>
        <p:spPr>
          <a:xfrm>
            <a:off x="2757184" y="6390615"/>
            <a:ext cx="11958658" cy="1367659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7" dirty="0">
                <a:latin typeface="Helvetica" pitchFamily="2" charset="0"/>
              </a:rPr>
              <a:t>Atomic Weight Increases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AD3E5A1-962F-16BF-A57A-5A686DA319CB}"/>
              </a:ext>
            </a:extLst>
          </p:cNvPr>
          <p:cNvGrpSpPr/>
          <p:nvPr/>
        </p:nvGrpSpPr>
        <p:grpSpPr>
          <a:xfrm>
            <a:off x="3" y="12578064"/>
            <a:ext cx="21294637" cy="7955337"/>
            <a:chOff x="0" y="14610059"/>
            <a:chExt cx="21294636" cy="795533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874BE5D-C82D-1531-6746-6C63F21E461F}"/>
                </a:ext>
              </a:extLst>
            </p:cNvPr>
            <p:cNvGrpSpPr/>
            <p:nvPr/>
          </p:nvGrpSpPr>
          <p:grpSpPr>
            <a:xfrm>
              <a:off x="0" y="14610059"/>
              <a:ext cx="21294636" cy="7955339"/>
              <a:chOff x="0" y="14610059"/>
              <a:chExt cx="21294636" cy="7955339"/>
            </a:xfrm>
          </p:grpSpPr>
          <p:pic>
            <p:nvPicPr>
              <p:cNvPr id="49" name="Content Placeholder 4" descr="A graph of a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8B11AAA8-A8F1-ED9C-6753-1FABD025B7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6171"/>
              <a:stretch/>
            </p:blipFill>
            <p:spPr>
              <a:xfrm>
                <a:off x="0" y="14610059"/>
                <a:ext cx="21294636" cy="7955339"/>
              </a:xfrm>
              <a:prstGeom prst="rect">
                <a:avLst/>
              </a:prstGeom>
              <a:ln w="76200">
                <a:noFill/>
              </a:ln>
            </p:spPr>
          </p:pic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9AF8A9F5-A9B2-3FCF-2615-3D1E72EAE579}"/>
                  </a:ext>
                </a:extLst>
              </p:cNvPr>
              <p:cNvSpPr/>
              <p:nvPr/>
            </p:nvSpPr>
            <p:spPr>
              <a:xfrm>
                <a:off x="234292" y="18939458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I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A3569D74-45A0-79F0-6933-3AB4F5FC27D2}"/>
                  </a:ext>
                </a:extLst>
              </p:cNvPr>
              <p:cNvSpPr/>
              <p:nvPr/>
            </p:nvSpPr>
            <p:spPr>
              <a:xfrm>
                <a:off x="2757178" y="18939458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A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695CB6ED-8BD9-991D-D8BB-BE7FEE8A3EBD}"/>
                  </a:ext>
                </a:extLst>
              </p:cNvPr>
              <p:cNvCxnSpPr>
                <a:stCxn id="51" idx="2"/>
              </p:cNvCxnSpPr>
              <p:nvPr/>
            </p:nvCxnSpPr>
            <p:spPr>
              <a:xfrm>
                <a:off x="881535" y="20139608"/>
                <a:ext cx="647242" cy="1177342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2D913362-AF41-2729-D5CF-30137E8815A2}"/>
                  </a:ext>
                </a:extLst>
              </p:cNvPr>
              <p:cNvCxnSpPr>
                <a:stCxn id="52" idx="2"/>
              </p:cNvCxnSpPr>
              <p:nvPr/>
            </p:nvCxnSpPr>
            <p:spPr>
              <a:xfrm flipH="1">
                <a:off x="2418231" y="20139608"/>
                <a:ext cx="986190" cy="1234492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A2E9343F-90E5-21C9-8844-3390581AA62B}"/>
                </a:ext>
              </a:extLst>
            </p:cNvPr>
            <p:cNvSpPr/>
            <p:nvPr/>
          </p:nvSpPr>
          <p:spPr>
            <a:xfrm>
              <a:off x="18518540" y="19046646"/>
              <a:ext cx="1294485" cy="1200150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1" dirty="0">
                  <a:solidFill>
                    <a:schemeClr val="bg1"/>
                  </a:solidFill>
                  <a:latin typeface="Helvetica" pitchFamily="2" charset="0"/>
                </a:rPr>
                <a:t>It</a:t>
              </a:r>
              <a:endParaRPr lang="en-US" sz="653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5836A75-D6F4-AC07-6E60-1627ADF28D67}"/>
                </a:ext>
              </a:extLst>
            </p:cNvPr>
            <p:cNvSpPr/>
            <p:nvPr/>
          </p:nvSpPr>
          <p:spPr>
            <a:xfrm>
              <a:off x="8442633" y="19139518"/>
              <a:ext cx="1294485" cy="1200150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1" dirty="0" err="1">
                  <a:solidFill>
                    <a:schemeClr val="bg1"/>
                  </a:solidFill>
                  <a:latin typeface="Helvetica" pitchFamily="2" charset="0"/>
                </a:rPr>
                <a:t>Ie</a:t>
              </a:r>
              <a:endParaRPr lang="en-US" sz="653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7B7697A-745B-6342-8381-4A62C79B16E5}"/>
                </a:ext>
              </a:extLst>
            </p:cNvPr>
            <p:cNvCxnSpPr>
              <a:cxnSpLocks/>
              <a:stCxn id="58" idx="2"/>
            </p:cNvCxnSpPr>
            <p:nvPr/>
          </p:nvCxnSpPr>
          <p:spPr>
            <a:xfrm flipH="1">
              <a:off x="18956753" y="20246796"/>
              <a:ext cx="209030" cy="1127304"/>
            </a:xfrm>
            <a:prstGeom prst="straightConnector1">
              <a:avLst/>
            </a:prstGeom>
            <a:ln w="762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82E5412-E2C9-020D-0F0D-C6F4BFE65D66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>
              <a:off x="9089876" y="20339668"/>
              <a:ext cx="691514" cy="1175149"/>
            </a:xfrm>
            <a:prstGeom prst="straightConnector1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C15A109-EFAB-902C-168F-12C5C5EC5CB6}"/>
              </a:ext>
            </a:extLst>
          </p:cNvPr>
          <p:cNvGrpSpPr/>
          <p:nvPr/>
        </p:nvGrpSpPr>
        <p:grpSpPr>
          <a:xfrm>
            <a:off x="1" y="12562165"/>
            <a:ext cx="21704444" cy="8209328"/>
            <a:chOff x="0" y="14394330"/>
            <a:chExt cx="21704442" cy="8209326"/>
          </a:xfrm>
        </p:grpSpPr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E4CB626B-8578-07C5-CE3F-03A825D48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10222"/>
            <a:stretch/>
          </p:blipFill>
          <p:spPr>
            <a:xfrm>
              <a:off x="0" y="14394330"/>
              <a:ext cx="21704442" cy="8209326"/>
            </a:xfrm>
            <a:prstGeom prst="rect">
              <a:avLst/>
            </a:prstGeom>
          </p:spPr>
        </p:pic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67A25EA-FE26-2B7D-AEF0-3DD788AE3DA5}"/>
                </a:ext>
              </a:extLst>
            </p:cNvPr>
            <p:cNvGrpSpPr/>
            <p:nvPr/>
          </p:nvGrpSpPr>
          <p:grpSpPr>
            <a:xfrm>
              <a:off x="1056646" y="14795519"/>
              <a:ext cx="18797241" cy="5328613"/>
              <a:chOff x="1056646" y="14795519"/>
              <a:chExt cx="18797241" cy="5328613"/>
            </a:xfrm>
          </p:grpSpPr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ADB9359C-4445-621A-77DC-8E80BE2DA8F1}"/>
                  </a:ext>
                </a:extLst>
              </p:cNvPr>
              <p:cNvSpPr/>
              <p:nvPr/>
            </p:nvSpPr>
            <p:spPr>
              <a:xfrm>
                <a:off x="1056646" y="15328343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I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14FF84CD-A0A6-5E76-E8D8-FB41CA56A300}"/>
                  </a:ext>
                </a:extLst>
              </p:cNvPr>
              <p:cNvSpPr/>
              <p:nvPr/>
            </p:nvSpPr>
            <p:spPr>
              <a:xfrm>
                <a:off x="3579532" y="15328343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A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C8DAD7A1-712F-BD4A-D1EB-F2F578BF466D}"/>
                  </a:ext>
                </a:extLst>
              </p:cNvPr>
              <p:cNvCxnSpPr>
                <a:stCxn id="63" idx="2"/>
              </p:cNvCxnSpPr>
              <p:nvPr/>
            </p:nvCxnSpPr>
            <p:spPr>
              <a:xfrm>
                <a:off x="1703889" y="16528493"/>
                <a:ext cx="647242" cy="1177342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096F5F42-43A0-C22C-99B7-35FA665D74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91389" y="14795519"/>
                <a:ext cx="1021142" cy="590423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58567873-98E7-ECD9-8EE5-BF4F18D98021}"/>
                  </a:ext>
                </a:extLst>
              </p:cNvPr>
              <p:cNvGrpSpPr/>
              <p:nvPr/>
            </p:nvGrpSpPr>
            <p:grpSpPr>
              <a:xfrm>
                <a:off x="8627975" y="17746640"/>
                <a:ext cx="1421104" cy="2377492"/>
                <a:chOff x="14508253" y="29391894"/>
                <a:chExt cx="1421104" cy="2377492"/>
              </a:xfrm>
            </p:grpSpPr>
            <p:sp>
              <p:nvSpPr>
                <p:cNvPr id="67" name="Rounded Rectangle 66">
                  <a:extLst>
                    <a:ext uri="{FF2B5EF4-FFF2-40B4-BE49-F238E27FC236}">
                      <a16:creationId xmlns:a16="http://schemas.microsoft.com/office/drawing/2014/main" id="{818DAEB5-B02F-FE30-1270-8D3FE18A394C}"/>
                    </a:ext>
                  </a:extLst>
                </p:cNvPr>
                <p:cNvSpPr/>
                <p:nvPr/>
              </p:nvSpPr>
              <p:spPr>
                <a:xfrm>
                  <a:off x="14508253" y="29391894"/>
                  <a:ext cx="1294485" cy="120015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1" dirty="0" err="1">
                      <a:solidFill>
                        <a:schemeClr val="bg1"/>
                      </a:solidFill>
                      <a:latin typeface="Helvetica" pitchFamily="2" charset="0"/>
                    </a:rPr>
                    <a:t>Ie</a:t>
                  </a:r>
                  <a:endParaRPr lang="en-US" sz="653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49712160-8C0F-A088-62CE-6B3A977E8E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282115" y="30592044"/>
                  <a:ext cx="647242" cy="1177342"/>
                </a:xfrm>
                <a:prstGeom prst="straightConnector1">
                  <a:avLst/>
                </a:prstGeom>
                <a:solidFill>
                  <a:schemeClr val="accent5"/>
                </a:solidFill>
                <a:ln w="762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B7E1ADF-F4CD-1B0E-EE7B-F73B5AA75077}"/>
                  </a:ext>
                </a:extLst>
              </p:cNvPr>
              <p:cNvGrpSpPr/>
              <p:nvPr/>
            </p:nvGrpSpPr>
            <p:grpSpPr>
              <a:xfrm>
                <a:off x="18559402" y="15100737"/>
                <a:ext cx="1294485" cy="2352095"/>
                <a:chOff x="15937880" y="29415098"/>
                <a:chExt cx="1294485" cy="2352095"/>
              </a:xfrm>
            </p:grpSpPr>
            <p:sp>
              <p:nvSpPr>
                <p:cNvPr id="68" name="Rounded Rectangle 67">
                  <a:extLst>
                    <a:ext uri="{FF2B5EF4-FFF2-40B4-BE49-F238E27FC236}">
                      <a16:creationId xmlns:a16="http://schemas.microsoft.com/office/drawing/2014/main" id="{71AD5F64-CFBF-088A-9240-056F74C94EF3}"/>
                    </a:ext>
                  </a:extLst>
                </p:cNvPr>
                <p:cNvSpPr/>
                <p:nvPr/>
              </p:nvSpPr>
              <p:spPr>
                <a:xfrm>
                  <a:off x="15937880" y="29415098"/>
                  <a:ext cx="1294485" cy="120015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1" dirty="0">
                      <a:solidFill>
                        <a:schemeClr val="bg1"/>
                      </a:solidFill>
                      <a:latin typeface="Helvetica" pitchFamily="2" charset="0"/>
                    </a:rPr>
                    <a:t>It</a:t>
                  </a:r>
                  <a:endParaRPr lang="en-US" sz="653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FD301C85-16B4-E967-3210-A74F366AEF0E}"/>
                    </a:ext>
                  </a:extLst>
                </p:cNvPr>
                <p:cNvCxnSpPr>
                  <a:cxnSpLocks/>
                  <a:stCxn id="68" idx="2"/>
                </p:cNvCxnSpPr>
                <p:nvPr/>
              </p:nvCxnSpPr>
              <p:spPr>
                <a:xfrm>
                  <a:off x="16585123" y="30615248"/>
                  <a:ext cx="385481" cy="1151945"/>
                </a:xfrm>
                <a:prstGeom prst="straightConnector1">
                  <a:avLst/>
                </a:prstGeom>
                <a:solidFill>
                  <a:schemeClr val="accent5"/>
                </a:solidFill>
                <a:ln w="762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F2FE8D20-DF6D-6FD1-D25F-F1217F97D3DF}"/>
              </a:ext>
            </a:extLst>
          </p:cNvPr>
          <p:cNvGrpSpPr/>
          <p:nvPr/>
        </p:nvGrpSpPr>
        <p:grpSpPr>
          <a:xfrm>
            <a:off x="1" y="12559093"/>
            <a:ext cx="21704444" cy="8209328"/>
            <a:chOff x="0" y="14394330"/>
            <a:chExt cx="21704442" cy="8209326"/>
          </a:xfrm>
        </p:grpSpPr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54530E85-3055-5B6B-E0AB-58B1B7C8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10222"/>
            <a:stretch/>
          </p:blipFill>
          <p:spPr>
            <a:xfrm>
              <a:off x="0" y="14394330"/>
              <a:ext cx="21704442" cy="8209326"/>
            </a:xfrm>
            <a:prstGeom prst="rect">
              <a:avLst/>
            </a:prstGeom>
          </p:spPr>
        </p:pic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F39DC67B-A3A1-CF14-1088-F4369CA59886}"/>
                </a:ext>
              </a:extLst>
            </p:cNvPr>
            <p:cNvGrpSpPr/>
            <p:nvPr/>
          </p:nvGrpSpPr>
          <p:grpSpPr>
            <a:xfrm>
              <a:off x="839322" y="14556204"/>
              <a:ext cx="19130228" cy="7033065"/>
              <a:chOff x="1025392" y="13702546"/>
              <a:chExt cx="19130228" cy="7033065"/>
            </a:xfrm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C19AFB1D-FFA7-1537-D7AA-68F6FD52DF52}"/>
                  </a:ext>
                </a:extLst>
              </p:cNvPr>
              <p:cNvSpPr/>
              <p:nvPr/>
            </p:nvSpPr>
            <p:spPr>
              <a:xfrm>
                <a:off x="1025392" y="17614089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I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5EB2EC08-C119-321D-ACC0-C93754F740F6}"/>
                  </a:ext>
                </a:extLst>
              </p:cNvPr>
              <p:cNvSpPr/>
              <p:nvPr/>
            </p:nvSpPr>
            <p:spPr>
              <a:xfrm>
                <a:off x="4588952" y="19535461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A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A1A3EC5E-A698-5862-133D-20EFF81DA56B}"/>
                  </a:ext>
                </a:extLst>
              </p:cNvPr>
              <p:cNvCxnSpPr>
                <a:cxnSpLocks/>
                <a:stCxn id="102" idx="2"/>
              </p:cNvCxnSpPr>
              <p:nvPr/>
            </p:nvCxnSpPr>
            <p:spPr>
              <a:xfrm>
                <a:off x="1672635" y="18814239"/>
                <a:ext cx="717875" cy="361679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86ABF9B6-3EA7-0BD2-CCF2-C33E1D88A45B}"/>
                  </a:ext>
                </a:extLst>
              </p:cNvPr>
              <p:cNvCxnSpPr>
                <a:cxnSpLocks/>
                <a:stCxn id="103" idx="1"/>
              </p:cNvCxnSpPr>
              <p:nvPr/>
            </p:nvCxnSpPr>
            <p:spPr>
              <a:xfrm flipH="1" flipV="1">
                <a:off x="3205811" y="19720051"/>
                <a:ext cx="1383141" cy="415485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954CD52B-A365-D2ED-AFC1-7031F576D07D}"/>
                  </a:ext>
                </a:extLst>
              </p:cNvPr>
              <p:cNvGrpSpPr/>
              <p:nvPr/>
            </p:nvGrpSpPr>
            <p:grpSpPr>
              <a:xfrm>
                <a:off x="7717672" y="13702546"/>
                <a:ext cx="2491788" cy="1200150"/>
                <a:chOff x="13597950" y="25347800"/>
                <a:chExt cx="2491788" cy="1200150"/>
              </a:xfrm>
            </p:grpSpPr>
            <p:sp>
              <p:nvSpPr>
                <p:cNvPr id="110" name="Rounded Rectangle 109">
                  <a:extLst>
                    <a:ext uri="{FF2B5EF4-FFF2-40B4-BE49-F238E27FC236}">
                      <a16:creationId xmlns:a16="http://schemas.microsoft.com/office/drawing/2014/main" id="{B8836745-7917-657F-11A8-F8AC69A3FE33}"/>
                    </a:ext>
                  </a:extLst>
                </p:cNvPr>
                <p:cNvSpPr/>
                <p:nvPr/>
              </p:nvSpPr>
              <p:spPr>
                <a:xfrm>
                  <a:off x="13597950" y="25347800"/>
                  <a:ext cx="1294485" cy="120015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1" dirty="0" err="1">
                      <a:solidFill>
                        <a:schemeClr val="bg1"/>
                      </a:solidFill>
                      <a:latin typeface="Helvetica" pitchFamily="2" charset="0"/>
                    </a:rPr>
                    <a:t>Ie</a:t>
                  </a:r>
                  <a:endParaRPr lang="en-US" sz="653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111" name="Straight Arrow Connector 110">
                  <a:extLst>
                    <a:ext uri="{FF2B5EF4-FFF2-40B4-BE49-F238E27FC236}">
                      <a16:creationId xmlns:a16="http://schemas.microsoft.com/office/drawing/2014/main" id="{0B2A111E-7D65-6F6C-C640-ACDF00A98B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823407" y="25930516"/>
                  <a:ext cx="1266331" cy="6345"/>
                </a:xfrm>
                <a:prstGeom prst="straightConnector1">
                  <a:avLst/>
                </a:prstGeom>
                <a:solidFill>
                  <a:schemeClr val="accent5"/>
                </a:solidFill>
                <a:ln w="762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6C5C07E9-B54C-6A8F-F6F9-C9DFB993AC0D}"/>
                  </a:ext>
                </a:extLst>
              </p:cNvPr>
              <p:cNvGrpSpPr/>
              <p:nvPr/>
            </p:nvGrpSpPr>
            <p:grpSpPr>
              <a:xfrm>
                <a:off x="18861135" y="14979932"/>
                <a:ext cx="1294485" cy="3023383"/>
                <a:chOff x="16239613" y="29294293"/>
                <a:chExt cx="1294485" cy="3023383"/>
              </a:xfrm>
            </p:grpSpPr>
            <p:sp>
              <p:nvSpPr>
                <p:cNvPr id="108" name="Rounded Rectangle 107">
                  <a:extLst>
                    <a:ext uri="{FF2B5EF4-FFF2-40B4-BE49-F238E27FC236}">
                      <a16:creationId xmlns:a16="http://schemas.microsoft.com/office/drawing/2014/main" id="{1E95B92E-2726-DC0E-1E1F-3A3EA9B9039F}"/>
                    </a:ext>
                  </a:extLst>
                </p:cNvPr>
                <p:cNvSpPr/>
                <p:nvPr/>
              </p:nvSpPr>
              <p:spPr>
                <a:xfrm>
                  <a:off x="16239613" y="29294293"/>
                  <a:ext cx="1294485" cy="120015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1" dirty="0">
                      <a:solidFill>
                        <a:schemeClr val="bg1"/>
                      </a:solidFill>
                      <a:latin typeface="Helvetica" pitchFamily="2" charset="0"/>
                    </a:rPr>
                    <a:t>It</a:t>
                  </a:r>
                  <a:endParaRPr lang="en-US" sz="653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109" name="Straight Arrow Connector 108">
                  <a:extLst>
                    <a:ext uri="{FF2B5EF4-FFF2-40B4-BE49-F238E27FC236}">
                      <a16:creationId xmlns:a16="http://schemas.microsoft.com/office/drawing/2014/main" id="{BFD52939-6436-15A0-B5C7-3A2D12F31D39}"/>
                    </a:ext>
                  </a:extLst>
                </p:cNvPr>
                <p:cNvCxnSpPr>
                  <a:cxnSpLocks/>
                  <a:stCxn id="108" idx="2"/>
                </p:cNvCxnSpPr>
                <p:nvPr/>
              </p:nvCxnSpPr>
              <p:spPr>
                <a:xfrm>
                  <a:off x="16886856" y="30494443"/>
                  <a:ext cx="0" cy="1823233"/>
                </a:xfrm>
                <a:prstGeom prst="straightConnector1">
                  <a:avLst/>
                </a:prstGeom>
                <a:solidFill>
                  <a:schemeClr val="accent5"/>
                </a:solidFill>
                <a:ln w="762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13A99B3-2981-A0AE-A6A3-1665F3789B7A}"/>
              </a:ext>
            </a:extLst>
          </p:cNvPr>
          <p:cNvGrpSpPr/>
          <p:nvPr/>
        </p:nvGrpSpPr>
        <p:grpSpPr>
          <a:xfrm>
            <a:off x="-17717" y="12629449"/>
            <a:ext cx="21722157" cy="8209328"/>
            <a:chOff x="60124" y="14430178"/>
            <a:chExt cx="21722156" cy="8209326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01BE601E-7EB0-BEC2-96B5-82EE59216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10295"/>
            <a:stretch/>
          </p:blipFill>
          <p:spPr>
            <a:xfrm>
              <a:off x="60124" y="14430178"/>
              <a:ext cx="21722156" cy="8209326"/>
            </a:xfrm>
            <a:prstGeom prst="rect">
              <a:avLst/>
            </a:prstGeom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A4350E8-C5FB-F566-C323-24F6F1036A77}"/>
                </a:ext>
              </a:extLst>
            </p:cNvPr>
            <p:cNvGrpSpPr/>
            <p:nvPr/>
          </p:nvGrpSpPr>
          <p:grpSpPr>
            <a:xfrm>
              <a:off x="1208627" y="15567476"/>
              <a:ext cx="18646180" cy="5327776"/>
              <a:chOff x="934646" y="15006515"/>
              <a:chExt cx="18646180" cy="5327776"/>
            </a:xfrm>
          </p:grpSpPr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F3AF89D8-E4E9-A686-0236-A21A9894D1D7}"/>
                  </a:ext>
                </a:extLst>
              </p:cNvPr>
              <p:cNvSpPr/>
              <p:nvPr/>
            </p:nvSpPr>
            <p:spPr>
              <a:xfrm>
                <a:off x="934646" y="15601905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I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0" name="Rounded Rectangle 89">
                <a:extLst>
                  <a:ext uri="{FF2B5EF4-FFF2-40B4-BE49-F238E27FC236}">
                    <a16:creationId xmlns:a16="http://schemas.microsoft.com/office/drawing/2014/main" id="{5B7DAAB6-E7C2-7A53-85AE-CBCDFC320D7E}"/>
                  </a:ext>
                </a:extLst>
              </p:cNvPr>
              <p:cNvSpPr/>
              <p:nvPr/>
            </p:nvSpPr>
            <p:spPr>
              <a:xfrm>
                <a:off x="4658241" y="17037567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A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D9E75BAD-8906-4E10-7747-09476F2FB987}"/>
                  </a:ext>
                </a:extLst>
              </p:cNvPr>
              <p:cNvCxnSpPr>
                <a:cxnSpLocks/>
                <a:stCxn id="89" idx="0"/>
              </p:cNvCxnSpPr>
              <p:nvPr/>
            </p:nvCxnSpPr>
            <p:spPr>
              <a:xfrm flipV="1">
                <a:off x="1581889" y="15006515"/>
                <a:ext cx="730765" cy="595390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C6343D15-4074-641A-EBD9-C926BACD3B76}"/>
                  </a:ext>
                </a:extLst>
              </p:cNvPr>
              <p:cNvCxnSpPr>
                <a:cxnSpLocks/>
                <a:stCxn id="90" idx="1"/>
              </p:cNvCxnSpPr>
              <p:nvPr/>
            </p:nvCxnSpPr>
            <p:spPr>
              <a:xfrm flipH="1">
                <a:off x="3100648" y="17637642"/>
                <a:ext cx="1557593" cy="903291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FB80AFC-B86E-5DFF-1794-1D2DAAAAEEC1}"/>
                  </a:ext>
                </a:extLst>
              </p:cNvPr>
              <p:cNvGrpSpPr/>
              <p:nvPr/>
            </p:nvGrpSpPr>
            <p:grpSpPr>
              <a:xfrm>
                <a:off x="8627975" y="17746640"/>
                <a:ext cx="1421104" cy="2377492"/>
                <a:chOff x="14508253" y="29391894"/>
                <a:chExt cx="1421104" cy="2377492"/>
              </a:xfrm>
            </p:grpSpPr>
            <p:sp>
              <p:nvSpPr>
                <p:cNvPr id="97" name="Rounded Rectangle 96">
                  <a:extLst>
                    <a:ext uri="{FF2B5EF4-FFF2-40B4-BE49-F238E27FC236}">
                      <a16:creationId xmlns:a16="http://schemas.microsoft.com/office/drawing/2014/main" id="{AEB02DC0-6731-B018-A43F-D0FA457D4700}"/>
                    </a:ext>
                  </a:extLst>
                </p:cNvPr>
                <p:cNvSpPr/>
                <p:nvPr/>
              </p:nvSpPr>
              <p:spPr>
                <a:xfrm>
                  <a:off x="14508253" y="29391894"/>
                  <a:ext cx="1294485" cy="120015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1" dirty="0" err="1">
                      <a:solidFill>
                        <a:schemeClr val="bg1"/>
                      </a:solidFill>
                      <a:latin typeface="Helvetica" pitchFamily="2" charset="0"/>
                    </a:rPr>
                    <a:t>Ie</a:t>
                  </a:r>
                  <a:endParaRPr lang="en-US" sz="653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3B13DE4D-0DE2-883A-276F-41C309D093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282115" y="30592044"/>
                  <a:ext cx="647242" cy="1177342"/>
                </a:xfrm>
                <a:prstGeom prst="straightConnector1">
                  <a:avLst/>
                </a:prstGeom>
                <a:solidFill>
                  <a:schemeClr val="accent5"/>
                </a:solidFill>
                <a:ln w="762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A41B285F-00F6-26FF-2E93-E1C9F95D6BE6}"/>
                  </a:ext>
                </a:extLst>
              </p:cNvPr>
              <p:cNvGrpSpPr/>
              <p:nvPr/>
            </p:nvGrpSpPr>
            <p:grpSpPr>
              <a:xfrm>
                <a:off x="18286341" y="17780158"/>
                <a:ext cx="1294485" cy="2554133"/>
                <a:chOff x="15664819" y="32094519"/>
                <a:chExt cx="1294485" cy="2554133"/>
              </a:xfrm>
            </p:grpSpPr>
            <p:sp>
              <p:nvSpPr>
                <p:cNvPr id="95" name="Rounded Rectangle 94">
                  <a:extLst>
                    <a:ext uri="{FF2B5EF4-FFF2-40B4-BE49-F238E27FC236}">
                      <a16:creationId xmlns:a16="http://schemas.microsoft.com/office/drawing/2014/main" id="{D29FF74C-0FD8-CB7B-C24C-D11D12BC9E5A}"/>
                    </a:ext>
                  </a:extLst>
                </p:cNvPr>
                <p:cNvSpPr/>
                <p:nvPr/>
              </p:nvSpPr>
              <p:spPr>
                <a:xfrm>
                  <a:off x="15664819" y="32094519"/>
                  <a:ext cx="1294485" cy="120015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1" dirty="0">
                      <a:solidFill>
                        <a:schemeClr val="bg1"/>
                      </a:solidFill>
                      <a:latin typeface="Helvetica" pitchFamily="2" charset="0"/>
                    </a:rPr>
                    <a:t>It</a:t>
                  </a:r>
                  <a:endParaRPr lang="en-US" sz="653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8A6A4591-70D6-AD58-7AEB-09E39765BC08}"/>
                    </a:ext>
                  </a:extLst>
                </p:cNvPr>
                <p:cNvCxnSpPr>
                  <a:cxnSpLocks/>
                  <a:stCxn id="95" idx="2"/>
                </p:cNvCxnSpPr>
                <p:nvPr/>
              </p:nvCxnSpPr>
              <p:spPr>
                <a:xfrm>
                  <a:off x="16312062" y="33294669"/>
                  <a:ext cx="201868" cy="1353983"/>
                </a:xfrm>
                <a:prstGeom prst="straightConnector1">
                  <a:avLst/>
                </a:prstGeom>
                <a:solidFill>
                  <a:schemeClr val="accent5"/>
                </a:solidFill>
                <a:ln w="762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69211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orange dots&#10;&#10;Description automatically generated">
            <a:extLst>
              <a:ext uri="{FF2B5EF4-FFF2-40B4-BE49-F238E27FC236}">
                <a16:creationId xmlns:a16="http://schemas.microsoft.com/office/drawing/2014/main" id="{4F6AEFBC-707E-849E-6FAC-2BE553B22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2" y="7862126"/>
            <a:ext cx="19659597" cy="7827433"/>
          </a:xfrm>
          <a:prstGeom prst="rect">
            <a:avLst/>
          </a:prstGeom>
        </p:spPr>
      </p:pic>
      <p:sp>
        <p:nvSpPr>
          <p:cNvPr id="112" name="Text Box 1">
            <a:extLst>
              <a:ext uri="{FF2B5EF4-FFF2-40B4-BE49-F238E27FC236}">
                <a16:creationId xmlns:a16="http://schemas.microsoft.com/office/drawing/2014/main" id="{78C560AF-C2F8-996E-9E39-10A52FD1368A}"/>
              </a:ext>
            </a:extLst>
          </p:cNvPr>
          <p:cNvSpPr txBox="1"/>
          <p:nvPr/>
        </p:nvSpPr>
        <p:spPr>
          <a:xfrm>
            <a:off x="189956" y="19177959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13" name="Text Box 1">
            <a:extLst>
              <a:ext uri="{FF2B5EF4-FFF2-40B4-BE49-F238E27FC236}">
                <a16:creationId xmlns:a16="http://schemas.microsoft.com/office/drawing/2014/main" id="{FC370579-6A21-230C-7D0C-2B901F034213}"/>
              </a:ext>
            </a:extLst>
          </p:cNvPr>
          <p:cNvSpPr txBox="1"/>
          <p:nvPr/>
        </p:nvSpPr>
        <p:spPr>
          <a:xfrm>
            <a:off x="1273369" y="19177959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4" name="Text Box 1">
            <a:extLst>
              <a:ext uri="{FF2B5EF4-FFF2-40B4-BE49-F238E27FC236}">
                <a16:creationId xmlns:a16="http://schemas.microsoft.com/office/drawing/2014/main" id="{BC8BAD19-DD4D-FB24-87C6-1911373F536E}"/>
              </a:ext>
            </a:extLst>
          </p:cNvPr>
          <p:cNvSpPr txBox="1"/>
          <p:nvPr/>
        </p:nvSpPr>
        <p:spPr>
          <a:xfrm>
            <a:off x="189956" y="20604496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</a:p>
        </p:txBody>
      </p:sp>
      <p:sp>
        <p:nvSpPr>
          <p:cNvPr id="115" name="Text Box 1">
            <a:extLst>
              <a:ext uri="{FF2B5EF4-FFF2-40B4-BE49-F238E27FC236}">
                <a16:creationId xmlns:a16="http://schemas.microsoft.com/office/drawing/2014/main" id="{E69CFFAF-9D4A-0A5D-6965-BFC56E0CE6DE}"/>
              </a:ext>
            </a:extLst>
          </p:cNvPr>
          <p:cNvSpPr txBox="1"/>
          <p:nvPr/>
        </p:nvSpPr>
        <p:spPr>
          <a:xfrm>
            <a:off x="1273369" y="20604496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6" name="Text Box 1">
            <a:extLst>
              <a:ext uri="{FF2B5EF4-FFF2-40B4-BE49-F238E27FC236}">
                <a16:creationId xmlns:a16="http://schemas.microsoft.com/office/drawing/2014/main" id="{34D2856B-9EFF-40F1-4DD4-192FCAE5A05D}"/>
              </a:ext>
            </a:extLst>
          </p:cNvPr>
          <p:cNvSpPr txBox="1"/>
          <p:nvPr/>
        </p:nvSpPr>
        <p:spPr>
          <a:xfrm>
            <a:off x="2356782" y="20604496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17" name="Text Box 1">
            <a:extLst>
              <a:ext uri="{FF2B5EF4-FFF2-40B4-BE49-F238E27FC236}">
                <a16:creationId xmlns:a16="http://schemas.microsoft.com/office/drawing/2014/main" id="{F8EB085A-E399-1143-52B7-AAE232F78AF6}"/>
              </a:ext>
            </a:extLst>
          </p:cNvPr>
          <p:cNvSpPr txBox="1"/>
          <p:nvPr/>
        </p:nvSpPr>
        <p:spPr>
          <a:xfrm>
            <a:off x="3440194" y="20604496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</a:p>
        </p:txBody>
      </p:sp>
      <p:sp>
        <p:nvSpPr>
          <p:cNvPr id="118" name="Text Box 1">
            <a:extLst>
              <a:ext uri="{FF2B5EF4-FFF2-40B4-BE49-F238E27FC236}">
                <a16:creationId xmlns:a16="http://schemas.microsoft.com/office/drawing/2014/main" id="{1DF63C7E-ED0A-8131-9771-1E959FEFB090}"/>
              </a:ext>
            </a:extLst>
          </p:cNvPr>
          <p:cNvSpPr txBox="1"/>
          <p:nvPr/>
        </p:nvSpPr>
        <p:spPr>
          <a:xfrm>
            <a:off x="4523607" y="20604496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19" name="Text Box 1">
            <a:extLst>
              <a:ext uri="{FF2B5EF4-FFF2-40B4-BE49-F238E27FC236}">
                <a16:creationId xmlns:a16="http://schemas.microsoft.com/office/drawing/2014/main" id="{2E809AA1-3B94-9D01-455A-6F8CF7485D2A}"/>
              </a:ext>
            </a:extLst>
          </p:cNvPr>
          <p:cNvSpPr txBox="1"/>
          <p:nvPr/>
        </p:nvSpPr>
        <p:spPr>
          <a:xfrm>
            <a:off x="5607020" y="20604496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20" name="Text Box 1">
            <a:extLst>
              <a:ext uri="{FF2B5EF4-FFF2-40B4-BE49-F238E27FC236}">
                <a16:creationId xmlns:a16="http://schemas.microsoft.com/office/drawing/2014/main" id="{490B3ACE-F48F-941E-F1B3-BD8B3EEDE462}"/>
              </a:ext>
            </a:extLst>
          </p:cNvPr>
          <p:cNvSpPr txBox="1"/>
          <p:nvPr/>
        </p:nvSpPr>
        <p:spPr>
          <a:xfrm>
            <a:off x="6690432" y="20604496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21" name="Text Box 1">
            <a:extLst>
              <a:ext uri="{FF2B5EF4-FFF2-40B4-BE49-F238E27FC236}">
                <a16:creationId xmlns:a16="http://schemas.microsoft.com/office/drawing/2014/main" id="{C64B36C5-B5AA-D331-E5BC-F5ACB94DD074}"/>
              </a:ext>
            </a:extLst>
          </p:cNvPr>
          <p:cNvSpPr txBox="1"/>
          <p:nvPr/>
        </p:nvSpPr>
        <p:spPr>
          <a:xfrm>
            <a:off x="7773845" y="20604496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22" name="Text Box 1">
            <a:extLst>
              <a:ext uri="{FF2B5EF4-FFF2-40B4-BE49-F238E27FC236}">
                <a16:creationId xmlns:a16="http://schemas.microsoft.com/office/drawing/2014/main" id="{60CA4B3B-9D79-9BA9-D473-74DAE8AAF20D}"/>
              </a:ext>
            </a:extLst>
          </p:cNvPr>
          <p:cNvSpPr txBox="1"/>
          <p:nvPr/>
        </p:nvSpPr>
        <p:spPr>
          <a:xfrm>
            <a:off x="189956" y="22031033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Wo</a:t>
            </a:r>
          </a:p>
        </p:txBody>
      </p:sp>
      <p:sp>
        <p:nvSpPr>
          <p:cNvPr id="123" name="Text Box 1">
            <a:extLst>
              <a:ext uri="{FF2B5EF4-FFF2-40B4-BE49-F238E27FC236}">
                <a16:creationId xmlns:a16="http://schemas.microsoft.com/office/drawing/2014/main" id="{7539B838-C910-2BA4-A105-BE8E28CB7F39}"/>
              </a:ext>
            </a:extLst>
          </p:cNvPr>
          <p:cNvSpPr txBox="1"/>
          <p:nvPr/>
        </p:nvSpPr>
        <p:spPr>
          <a:xfrm>
            <a:off x="1273369" y="22031033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24" name="Text Box 1">
            <a:extLst>
              <a:ext uri="{FF2B5EF4-FFF2-40B4-BE49-F238E27FC236}">
                <a16:creationId xmlns:a16="http://schemas.microsoft.com/office/drawing/2014/main" id="{5F241A08-F58C-6845-921B-122F6FC036E2}"/>
              </a:ext>
            </a:extLst>
          </p:cNvPr>
          <p:cNvSpPr txBox="1"/>
          <p:nvPr/>
        </p:nvSpPr>
        <p:spPr>
          <a:xfrm>
            <a:off x="2356782" y="22031033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Ko</a:t>
            </a:r>
          </a:p>
        </p:txBody>
      </p:sp>
      <p:sp>
        <p:nvSpPr>
          <p:cNvPr id="125" name="Text Box 1">
            <a:extLst>
              <a:ext uri="{FF2B5EF4-FFF2-40B4-BE49-F238E27FC236}">
                <a16:creationId xmlns:a16="http://schemas.microsoft.com/office/drawing/2014/main" id="{5E81B008-D7DC-97C6-37D2-0F2B0E4A4FBD}"/>
              </a:ext>
            </a:extLst>
          </p:cNvPr>
          <p:cNvSpPr txBox="1"/>
          <p:nvPr/>
        </p:nvSpPr>
        <p:spPr>
          <a:xfrm>
            <a:off x="3441420" y="22031033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26" name="Text Box 1">
            <a:extLst>
              <a:ext uri="{FF2B5EF4-FFF2-40B4-BE49-F238E27FC236}">
                <a16:creationId xmlns:a16="http://schemas.microsoft.com/office/drawing/2014/main" id="{D5EC62DA-74DD-0EEC-B2FC-529D5AD80D9D}"/>
              </a:ext>
            </a:extLst>
          </p:cNvPr>
          <p:cNvSpPr txBox="1"/>
          <p:nvPr/>
        </p:nvSpPr>
        <p:spPr>
          <a:xfrm>
            <a:off x="4523607" y="22031033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</a:p>
        </p:txBody>
      </p:sp>
      <p:sp>
        <p:nvSpPr>
          <p:cNvPr id="127" name="Text Box 1">
            <a:extLst>
              <a:ext uri="{FF2B5EF4-FFF2-40B4-BE49-F238E27FC236}">
                <a16:creationId xmlns:a16="http://schemas.microsoft.com/office/drawing/2014/main" id="{4A1FE66B-1B44-4226-9644-78D2C0E16C40}"/>
              </a:ext>
            </a:extLst>
          </p:cNvPr>
          <p:cNvSpPr txBox="1"/>
          <p:nvPr/>
        </p:nvSpPr>
        <p:spPr>
          <a:xfrm>
            <a:off x="5607020" y="22031033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</a:p>
        </p:txBody>
      </p:sp>
      <p:sp>
        <p:nvSpPr>
          <p:cNvPr id="128" name="Text Box 1">
            <a:extLst>
              <a:ext uri="{FF2B5EF4-FFF2-40B4-BE49-F238E27FC236}">
                <a16:creationId xmlns:a16="http://schemas.microsoft.com/office/drawing/2014/main" id="{27C86B8A-A480-22D8-2743-88AD5DAD4775}"/>
              </a:ext>
            </a:extLst>
          </p:cNvPr>
          <p:cNvSpPr txBox="1"/>
          <p:nvPr/>
        </p:nvSpPr>
        <p:spPr>
          <a:xfrm>
            <a:off x="6696931" y="22031033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</a:p>
        </p:txBody>
      </p:sp>
      <p:sp>
        <p:nvSpPr>
          <p:cNvPr id="129" name="Text Box 1">
            <a:extLst>
              <a:ext uri="{FF2B5EF4-FFF2-40B4-BE49-F238E27FC236}">
                <a16:creationId xmlns:a16="http://schemas.microsoft.com/office/drawing/2014/main" id="{FE6EB476-24EF-E80D-2E1B-31892BF74879}"/>
              </a:ext>
            </a:extLst>
          </p:cNvPr>
          <p:cNvSpPr txBox="1"/>
          <p:nvPr/>
        </p:nvSpPr>
        <p:spPr>
          <a:xfrm>
            <a:off x="189956" y="23457569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 err="1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endParaRPr lang="en-US" sz="3200" b="1" kern="1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0" name="Text Box 1">
            <a:extLst>
              <a:ext uri="{FF2B5EF4-FFF2-40B4-BE49-F238E27FC236}">
                <a16:creationId xmlns:a16="http://schemas.microsoft.com/office/drawing/2014/main" id="{364F615C-9023-0BE0-C0AA-19168D869BC5}"/>
              </a:ext>
            </a:extLst>
          </p:cNvPr>
          <p:cNvSpPr txBox="1"/>
          <p:nvPr/>
        </p:nvSpPr>
        <p:spPr>
          <a:xfrm>
            <a:off x="7786833" y="22031033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1" name="Text Box 1">
            <a:extLst>
              <a:ext uri="{FF2B5EF4-FFF2-40B4-BE49-F238E27FC236}">
                <a16:creationId xmlns:a16="http://schemas.microsoft.com/office/drawing/2014/main" id="{E14BA51A-5C20-B085-6692-5D77B3C2A6C4}"/>
              </a:ext>
            </a:extLst>
          </p:cNvPr>
          <p:cNvSpPr txBox="1"/>
          <p:nvPr/>
        </p:nvSpPr>
        <p:spPr>
          <a:xfrm>
            <a:off x="1273369" y="23457569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32" name="Text Box 1">
            <a:extLst>
              <a:ext uri="{FF2B5EF4-FFF2-40B4-BE49-F238E27FC236}">
                <a16:creationId xmlns:a16="http://schemas.microsoft.com/office/drawing/2014/main" id="{93BE54B5-85E3-F346-7CFE-73910C47FA34}"/>
              </a:ext>
            </a:extLst>
          </p:cNvPr>
          <p:cNvSpPr txBox="1"/>
          <p:nvPr/>
        </p:nvSpPr>
        <p:spPr>
          <a:xfrm>
            <a:off x="2356782" y="23457569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</a:p>
        </p:txBody>
      </p:sp>
      <p:sp>
        <p:nvSpPr>
          <p:cNvPr id="133" name="Text Box 1">
            <a:extLst>
              <a:ext uri="{FF2B5EF4-FFF2-40B4-BE49-F238E27FC236}">
                <a16:creationId xmlns:a16="http://schemas.microsoft.com/office/drawing/2014/main" id="{BF02B53F-B94D-949C-439F-7F5A50B01F11}"/>
              </a:ext>
            </a:extLst>
          </p:cNvPr>
          <p:cNvSpPr txBox="1"/>
          <p:nvPr/>
        </p:nvSpPr>
        <p:spPr>
          <a:xfrm>
            <a:off x="3441321" y="23460864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34" name="Text Box 1">
            <a:extLst>
              <a:ext uri="{FF2B5EF4-FFF2-40B4-BE49-F238E27FC236}">
                <a16:creationId xmlns:a16="http://schemas.microsoft.com/office/drawing/2014/main" id="{94E06CBC-4AB2-1389-D99A-8081F22B5071}"/>
              </a:ext>
            </a:extLst>
          </p:cNvPr>
          <p:cNvSpPr txBox="1"/>
          <p:nvPr/>
        </p:nvSpPr>
        <p:spPr>
          <a:xfrm>
            <a:off x="4523607" y="23443762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</a:p>
        </p:txBody>
      </p:sp>
      <p:sp>
        <p:nvSpPr>
          <p:cNvPr id="135" name="Text Box 1">
            <a:extLst>
              <a:ext uri="{FF2B5EF4-FFF2-40B4-BE49-F238E27FC236}">
                <a16:creationId xmlns:a16="http://schemas.microsoft.com/office/drawing/2014/main" id="{50DC5E56-EC10-94DE-6F22-1DD61906CA1C}"/>
              </a:ext>
            </a:extLst>
          </p:cNvPr>
          <p:cNvSpPr txBox="1"/>
          <p:nvPr/>
        </p:nvSpPr>
        <p:spPr>
          <a:xfrm>
            <a:off x="5605888" y="23457569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</a:p>
        </p:txBody>
      </p:sp>
      <p:sp>
        <p:nvSpPr>
          <p:cNvPr id="136" name="Text Box 1">
            <a:extLst>
              <a:ext uri="{FF2B5EF4-FFF2-40B4-BE49-F238E27FC236}">
                <a16:creationId xmlns:a16="http://schemas.microsoft.com/office/drawing/2014/main" id="{7EB0AAAD-1E65-E422-B86D-16B2CFA79B4B}"/>
              </a:ext>
            </a:extLst>
          </p:cNvPr>
          <p:cNvSpPr txBox="1"/>
          <p:nvPr/>
        </p:nvSpPr>
        <p:spPr>
          <a:xfrm>
            <a:off x="6729643" y="23457569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137" name="Text Box 1">
            <a:extLst>
              <a:ext uri="{FF2B5EF4-FFF2-40B4-BE49-F238E27FC236}">
                <a16:creationId xmlns:a16="http://schemas.microsoft.com/office/drawing/2014/main" id="{3EC696EF-B4B8-0D10-8495-91F91AD51C34}"/>
              </a:ext>
            </a:extLst>
          </p:cNvPr>
          <p:cNvSpPr txBox="1"/>
          <p:nvPr/>
        </p:nvSpPr>
        <p:spPr>
          <a:xfrm>
            <a:off x="7853398" y="23443762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</a:p>
        </p:txBody>
      </p:sp>
      <p:sp>
        <p:nvSpPr>
          <p:cNvPr id="138" name="Text Box 1">
            <a:extLst>
              <a:ext uri="{FF2B5EF4-FFF2-40B4-BE49-F238E27FC236}">
                <a16:creationId xmlns:a16="http://schemas.microsoft.com/office/drawing/2014/main" id="{2BE8EE96-F938-3210-DE2D-699DF4EFEA20}"/>
              </a:ext>
            </a:extLst>
          </p:cNvPr>
          <p:cNvSpPr txBox="1"/>
          <p:nvPr/>
        </p:nvSpPr>
        <p:spPr>
          <a:xfrm>
            <a:off x="10100903" y="23443762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 err="1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endParaRPr lang="en-US" sz="3200" b="1" kern="1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9" name="Text Box 1">
            <a:extLst>
              <a:ext uri="{FF2B5EF4-FFF2-40B4-BE49-F238E27FC236}">
                <a16:creationId xmlns:a16="http://schemas.microsoft.com/office/drawing/2014/main" id="{8CC0B6C3-B649-8367-307A-F1DCD621D1F2}"/>
              </a:ext>
            </a:extLst>
          </p:cNvPr>
          <p:cNvSpPr txBox="1"/>
          <p:nvPr/>
        </p:nvSpPr>
        <p:spPr>
          <a:xfrm>
            <a:off x="8977148" y="23443762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40" name="Text Box 1">
            <a:extLst>
              <a:ext uri="{FF2B5EF4-FFF2-40B4-BE49-F238E27FC236}">
                <a16:creationId xmlns:a16="http://schemas.microsoft.com/office/drawing/2014/main" id="{7384DF3B-4DCA-80C1-AF0A-CFCBACD6CE7D}"/>
              </a:ext>
            </a:extLst>
          </p:cNvPr>
          <p:cNvSpPr txBox="1"/>
          <p:nvPr/>
        </p:nvSpPr>
        <p:spPr>
          <a:xfrm>
            <a:off x="11224653" y="23457569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1" name="Text Box 1">
            <a:extLst>
              <a:ext uri="{FF2B5EF4-FFF2-40B4-BE49-F238E27FC236}">
                <a16:creationId xmlns:a16="http://schemas.microsoft.com/office/drawing/2014/main" id="{08125028-8B5E-77C5-A642-7738BD09C116}"/>
              </a:ext>
            </a:extLst>
          </p:cNvPr>
          <p:cNvSpPr txBox="1"/>
          <p:nvPr/>
        </p:nvSpPr>
        <p:spPr>
          <a:xfrm>
            <a:off x="12348408" y="23443762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</a:p>
        </p:txBody>
      </p:sp>
      <p:sp>
        <p:nvSpPr>
          <p:cNvPr id="142" name="Text Box 1">
            <a:extLst>
              <a:ext uri="{FF2B5EF4-FFF2-40B4-BE49-F238E27FC236}">
                <a16:creationId xmlns:a16="http://schemas.microsoft.com/office/drawing/2014/main" id="{7B4F3004-D1FD-6AC3-0684-4729E92A478F}"/>
              </a:ext>
            </a:extLst>
          </p:cNvPr>
          <p:cNvSpPr txBox="1"/>
          <p:nvPr/>
        </p:nvSpPr>
        <p:spPr>
          <a:xfrm>
            <a:off x="13472163" y="23443762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143" name="Text Box 1">
            <a:extLst>
              <a:ext uri="{FF2B5EF4-FFF2-40B4-BE49-F238E27FC236}">
                <a16:creationId xmlns:a16="http://schemas.microsoft.com/office/drawing/2014/main" id="{9EFAFBCD-325F-7E43-020E-A579EF30A07E}"/>
              </a:ext>
            </a:extLst>
          </p:cNvPr>
          <p:cNvSpPr txBox="1"/>
          <p:nvPr/>
        </p:nvSpPr>
        <p:spPr>
          <a:xfrm>
            <a:off x="14595918" y="23443762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44" name="Text Box 1">
            <a:extLst>
              <a:ext uri="{FF2B5EF4-FFF2-40B4-BE49-F238E27FC236}">
                <a16:creationId xmlns:a16="http://schemas.microsoft.com/office/drawing/2014/main" id="{F890F80E-ECF4-BF77-8192-D135B5362CEC}"/>
              </a:ext>
            </a:extLst>
          </p:cNvPr>
          <p:cNvSpPr txBox="1"/>
          <p:nvPr/>
        </p:nvSpPr>
        <p:spPr>
          <a:xfrm>
            <a:off x="15719668" y="23457569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145" name="Text Box 1">
            <a:extLst>
              <a:ext uri="{FF2B5EF4-FFF2-40B4-BE49-F238E27FC236}">
                <a16:creationId xmlns:a16="http://schemas.microsoft.com/office/drawing/2014/main" id="{2C71D588-36ED-0A4E-E018-78A1056AF714}"/>
              </a:ext>
            </a:extLst>
          </p:cNvPr>
          <p:cNvSpPr txBox="1"/>
          <p:nvPr/>
        </p:nvSpPr>
        <p:spPr>
          <a:xfrm>
            <a:off x="16843423" y="23457569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Df</a:t>
            </a:r>
          </a:p>
        </p:txBody>
      </p:sp>
      <p:sp>
        <p:nvSpPr>
          <p:cNvPr id="146" name="Text Box 1">
            <a:extLst>
              <a:ext uri="{FF2B5EF4-FFF2-40B4-BE49-F238E27FC236}">
                <a16:creationId xmlns:a16="http://schemas.microsoft.com/office/drawing/2014/main" id="{8A645A01-E0FE-92DE-8D47-FAE34C5FE9D8}"/>
              </a:ext>
            </a:extLst>
          </p:cNvPr>
          <p:cNvSpPr txBox="1"/>
          <p:nvPr/>
        </p:nvSpPr>
        <p:spPr>
          <a:xfrm>
            <a:off x="17967178" y="23443762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</a:p>
        </p:txBody>
      </p:sp>
      <p:sp>
        <p:nvSpPr>
          <p:cNvPr id="147" name="Text Box 1">
            <a:extLst>
              <a:ext uri="{FF2B5EF4-FFF2-40B4-BE49-F238E27FC236}">
                <a16:creationId xmlns:a16="http://schemas.microsoft.com/office/drawing/2014/main" id="{8A00E5DA-DB47-5A86-062B-BDF5E222A666}"/>
              </a:ext>
            </a:extLst>
          </p:cNvPr>
          <p:cNvSpPr txBox="1"/>
          <p:nvPr/>
        </p:nvSpPr>
        <p:spPr>
          <a:xfrm>
            <a:off x="19090928" y="23457569"/>
            <a:ext cx="872339" cy="872339"/>
          </a:xfrm>
          <a:prstGeom prst="rect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</p:spPr>
        <p:txBody>
          <a:bodyPr rot="0" spcFirstLastPara="0" vert="horz" wrap="square" lIns="91443" tIns="45719" rIns="91443" bIns="45719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</a:p>
        </p:txBody>
      </p: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DD619D8A-A55C-0298-79C3-4607831D97F6}"/>
              </a:ext>
            </a:extLst>
          </p:cNvPr>
          <p:cNvSpPr/>
          <p:nvPr/>
        </p:nvSpPr>
        <p:spPr>
          <a:xfrm>
            <a:off x="5395939" y="8248302"/>
            <a:ext cx="13694982" cy="69902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3"/>
          </a:p>
        </p:txBody>
      </p:sp>
      <p:sp>
        <p:nvSpPr>
          <p:cNvPr id="149" name="Title 148">
            <a:extLst>
              <a:ext uri="{FF2B5EF4-FFF2-40B4-BE49-F238E27FC236}">
                <a16:creationId xmlns:a16="http://schemas.microsoft.com/office/drawing/2014/main" id="{8B81E0E8-9BAC-745E-FA36-C9B8035F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4" dirty="0"/>
              <a:t>Visualizing the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76271A-F02D-A756-7DD1-2067A0E40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5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ED6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ED6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ED6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1919E-6 -7.51174E-7 L 0.55989 0.0012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1" y="6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475E-6 -7.51174E-7 L 0.5591 -0.000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-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737E-6 2.9734E-6 L 0.55958 -0.000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75" y="-2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4747E-6 2.9734E-6 L 0.56092 -0.0003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6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28" grpId="0" animBg="1"/>
      <p:bldP spid="130" grpId="0" animBg="1"/>
      <p:bldP spid="1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4C8A0-0699-B2D7-FF43-B049BE936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5" y="22817"/>
            <a:ext cx="17350739" cy="6274332"/>
          </a:xfrm>
        </p:spPr>
        <p:txBody>
          <a:bodyPr>
            <a:normAutofit/>
          </a:bodyPr>
          <a:lstStyle/>
          <a:p>
            <a:r>
              <a:rPr lang="en-US" sz="8799" dirty="0"/>
              <a:t>Visualizing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F815-9C8C-BF51-B752-21CFC889A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C7FF9FC-C6FB-1FCC-10F8-4C97D5FEB6EA}"/>
              </a:ext>
            </a:extLst>
          </p:cNvPr>
          <p:cNvGrpSpPr>
            <a:grpSpLocks noChangeAspect="1"/>
          </p:cNvGrpSpPr>
          <p:nvPr/>
        </p:nvGrpSpPr>
        <p:grpSpPr>
          <a:xfrm>
            <a:off x="143574" y="21037208"/>
            <a:ext cx="19950475" cy="5251553"/>
            <a:chOff x="0" y="186720"/>
            <a:chExt cx="12317310" cy="3242280"/>
          </a:xfrm>
          <a:solidFill>
            <a:schemeClr val="accent3"/>
          </a:solidFill>
        </p:grpSpPr>
        <p:sp>
          <p:nvSpPr>
            <p:cNvPr id="41" name="Text Box 1">
              <a:extLst>
                <a:ext uri="{FF2B5EF4-FFF2-40B4-BE49-F238E27FC236}">
                  <a16:creationId xmlns:a16="http://schemas.microsoft.com/office/drawing/2014/main" id="{DFC6DEEC-D813-A7DE-E399-075ED45DC584}"/>
                </a:ext>
              </a:extLst>
            </p:cNvPr>
            <p:cNvSpPr txBox="1"/>
            <p:nvPr/>
          </p:nvSpPr>
          <p:spPr>
            <a:xfrm>
              <a:off x="0" y="186720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2" name="Text Box 1">
              <a:extLst>
                <a:ext uri="{FF2B5EF4-FFF2-40B4-BE49-F238E27FC236}">
                  <a16:creationId xmlns:a16="http://schemas.microsoft.com/office/drawing/2014/main" id="{D0C2E2CC-9B9C-422A-9D35-5547A5CE0399}"/>
                </a:ext>
              </a:extLst>
            </p:cNvPr>
            <p:cNvSpPr txBox="1"/>
            <p:nvPr/>
          </p:nvSpPr>
          <p:spPr>
            <a:xfrm>
              <a:off x="11768670" y="186720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 dirty="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3" name="Text Box 1">
              <a:extLst>
                <a:ext uri="{FF2B5EF4-FFF2-40B4-BE49-F238E27FC236}">
                  <a16:creationId xmlns:a16="http://schemas.microsoft.com/office/drawing/2014/main" id="{75D3FAC6-C6A2-0803-F1DC-61997FE4BF90}"/>
                </a:ext>
              </a:extLst>
            </p:cNvPr>
            <p:cNvSpPr txBox="1"/>
            <p:nvPr/>
          </p:nvSpPr>
          <p:spPr>
            <a:xfrm>
              <a:off x="0" y="1083909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 dirty="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M </a:t>
              </a:r>
            </a:p>
          </p:txBody>
        </p:sp>
        <p:sp>
          <p:nvSpPr>
            <p:cNvPr id="44" name="Text Box 1">
              <a:extLst>
                <a:ext uri="{FF2B5EF4-FFF2-40B4-BE49-F238E27FC236}">
                  <a16:creationId xmlns:a16="http://schemas.microsoft.com/office/drawing/2014/main" id="{E0CCF051-E778-3283-8AEF-1E3E9435B402}"/>
                </a:ext>
              </a:extLst>
            </p:cNvPr>
            <p:cNvSpPr txBox="1"/>
            <p:nvPr/>
          </p:nvSpPr>
          <p:spPr>
            <a:xfrm>
              <a:off x="681389" y="1083909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45" name="Text Box 1">
              <a:extLst>
                <a:ext uri="{FF2B5EF4-FFF2-40B4-BE49-F238E27FC236}">
                  <a16:creationId xmlns:a16="http://schemas.microsoft.com/office/drawing/2014/main" id="{5C838A67-9572-2841-3AD8-D49CFD71186E}"/>
                </a:ext>
              </a:extLst>
            </p:cNvPr>
            <p:cNvSpPr txBox="1"/>
            <p:nvPr/>
          </p:nvSpPr>
          <p:spPr>
            <a:xfrm>
              <a:off x="8353555" y="1083909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6" name="Text Box 1">
              <a:extLst>
                <a:ext uri="{FF2B5EF4-FFF2-40B4-BE49-F238E27FC236}">
                  <a16:creationId xmlns:a16="http://schemas.microsoft.com/office/drawing/2014/main" id="{6FC2CA10-E69F-9E35-EBAD-B6199351AF3D}"/>
                </a:ext>
              </a:extLst>
            </p:cNvPr>
            <p:cNvSpPr txBox="1"/>
            <p:nvPr/>
          </p:nvSpPr>
          <p:spPr>
            <a:xfrm>
              <a:off x="9034944" y="1083909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</a:t>
              </a:r>
            </a:p>
          </p:txBody>
        </p:sp>
        <p:sp>
          <p:nvSpPr>
            <p:cNvPr id="47" name="Text Box 1">
              <a:extLst>
                <a:ext uri="{FF2B5EF4-FFF2-40B4-BE49-F238E27FC236}">
                  <a16:creationId xmlns:a16="http://schemas.microsoft.com/office/drawing/2014/main" id="{033F1004-B34E-618B-DE7E-FA5963A43C68}"/>
                </a:ext>
              </a:extLst>
            </p:cNvPr>
            <p:cNvSpPr txBox="1"/>
            <p:nvPr/>
          </p:nvSpPr>
          <p:spPr>
            <a:xfrm>
              <a:off x="9716333" y="1083909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48" name="Text Box 1">
              <a:extLst>
                <a:ext uri="{FF2B5EF4-FFF2-40B4-BE49-F238E27FC236}">
                  <a16:creationId xmlns:a16="http://schemas.microsoft.com/office/drawing/2014/main" id="{7CB358B6-C438-50B7-38C8-501BD216C32F}"/>
                </a:ext>
              </a:extLst>
            </p:cNvPr>
            <p:cNvSpPr txBox="1"/>
            <p:nvPr/>
          </p:nvSpPr>
          <p:spPr>
            <a:xfrm>
              <a:off x="10397722" y="1083909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9" name="Text Box 1">
              <a:extLst>
                <a:ext uri="{FF2B5EF4-FFF2-40B4-BE49-F238E27FC236}">
                  <a16:creationId xmlns:a16="http://schemas.microsoft.com/office/drawing/2014/main" id="{CE06DFF9-CF2A-B9C8-4502-8322299D504F}"/>
                </a:ext>
              </a:extLst>
            </p:cNvPr>
            <p:cNvSpPr txBox="1"/>
            <p:nvPr/>
          </p:nvSpPr>
          <p:spPr>
            <a:xfrm>
              <a:off x="11079111" y="1083909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50" name="Text Box 1">
              <a:extLst>
                <a:ext uri="{FF2B5EF4-FFF2-40B4-BE49-F238E27FC236}">
                  <a16:creationId xmlns:a16="http://schemas.microsoft.com/office/drawing/2014/main" id="{341A9F31-CC4B-383D-E2F1-D3037FC5AA7F}"/>
                </a:ext>
              </a:extLst>
            </p:cNvPr>
            <p:cNvSpPr txBox="1"/>
            <p:nvPr/>
          </p:nvSpPr>
          <p:spPr>
            <a:xfrm>
              <a:off x="11760500" y="1083909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51" name="Text Box 1">
              <a:extLst>
                <a:ext uri="{FF2B5EF4-FFF2-40B4-BE49-F238E27FC236}">
                  <a16:creationId xmlns:a16="http://schemas.microsoft.com/office/drawing/2014/main" id="{F83638F2-EFA7-D3DD-FD78-4A2E8A3CBEF9}"/>
                </a:ext>
              </a:extLst>
            </p:cNvPr>
            <p:cNvSpPr txBox="1"/>
            <p:nvPr/>
          </p:nvSpPr>
          <p:spPr>
            <a:xfrm>
              <a:off x="0" y="1981098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</a:t>
              </a:r>
            </a:p>
          </p:txBody>
        </p:sp>
        <p:sp>
          <p:nvSpPr>
            <p:cNvPr id="52" name="Text Box 1">
              <a:extLst>
                <a:ext uri="{FF2B5EF4-FFF2-40B4-BE49-F238E27FC236}">
                  <a16:creationId xmlns:a16="http://schemas.microsoft.com/office/drawing/2014/main" id="{74B95762-4309-FDC1-22B5-6AE2A55E1F02}"/>
                </a:ext>
              </a:extLst>
            </p:cNvPr>
            <p:cNvSpPr txBox="1"/>
            <p:nvPr/>
          </p:nvSpPr>
          <p:spPr>
            <a:xfrm>
              <a:off x="681389" y="1981098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53" name="Text Box 1">
              <a:extLst>
                <a:ext uri="{FF2B5EF4-FFF2-40B4-BE49-F238E27FC236}">
                  <a16:creationId xmlns:a16="http://schemas.microsoft.com/office/drawing/2014/main" id="{AD5F4DBD-BB1E-4891-ADB4-049B1BEFCA26}"/>
                </a:ext>
              </a:extLst>
            </p:cNvPr>
            <p:cNvSpPr txBox="1"/>
            <p:nvPr/>
          </p:nvSpPr>
          <p:spPr>
            <a:xfrm>
              <a:off x="8353555" y="1981098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</a:t>
              </a:r>
            </a:p>
          </p:txBody>
        </p:sp>
        <p:sp>
          <p:nvSpPr>
            <p:cNvPr id="54" name="Text Box 1">
              <a:extLst>
                <a:ext uri="{FF2B5EF4-FFF2-40B4-BE49-F238E27FC236}">
                  <a16:creationId xmlns:a16="http://schemas.microsoft.com/office/drawing/2014/main" id="{FAFEFDB8-781F-6754-DAF3-60719B94D540}"/>
                </a:ext>
              </a:extLst>
            </p:cNvPr>
            <p:cNvSpPr txBox="1"/>
            <p:nvPr/>
          </p:nvSpPr>
          <p:spPr>
            <a:xfrm>
              <a:off x="9035717" y="1981098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5" name="Text Box 1">
              <a:extLst>
                <a:ext uri="{FF2B5EF4-FFF2-40B4-BE49-F238E27FC236}">
                  <a16:creationId xmlns:a16="http://schemas.microsoft.com/office/drawing/2014/main" id="{9761AE9B-0FA5-DA2A-E9E9-35C94185AB57}"/>
                </a:ext>
              </a:extLst>
            </p:cNvPr>
            <p:cNvSpPr txBox="1"/>
            <p:nvPr/>
          </p:nvSpPr>
          <p:spPr>
            <a:xfrm>
              <a:off x="9716333" y="1981098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</a:t>
              </a:r>
            </a:p>
          </p:txBody>
        </p:sp>
        <p:sp>
          <p:nvSpPr>
            <p:cNvPr id="56" name="Text Box 1">
              <a:extLst>
                <a:ext uri="{FF2B5EF4-FFF2-40B4-BE49-F238E27FC236}">
                  <a16:creationId xmlns:a16="http://schemas.microsoft.com/office/drawing/2014/main" id="{94ABB642-4E5A-06D5-9DE5-FEC90B15C8E2}"/>
                </a:ext>
              </a:extLst>
            </p:cNvPr>
            <p:cNvSpPr txBox="1"/>
            <p:nvPr/>
          </p:nvSpPr>
          <p:spPr>
            <a:xfrm>
              <a:off x="10397722" y="1981098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At</a:t>
              </a:r>
            </a:p>
          </p:txBody>
        </p:sp>
        <p:sp>
          <p:nvSpPr>
            <p:cNvPr id="57" name="Text Box 1">
              <a:extLst>
                <a:ext uri="{FF2B5EF4-FFF2-40B4-BE49-F238E27FC236}">
                  <a16:creationId xmlns:a16="http://schemas.microsoft.com/office/drawing/2014/main" id="{3E27BC84-4EA5-FA79-8980-BFC518504344}"/>
                </a:ext>
              </a:extLst>
            </p:cNvPr>
            <p:cNvSpPr txBox="1"/>
            <p:nvPr/>
          </p:nvSpPr>
          <p:spPr>
            <a:xfrm>
              <a:off x="11083196" y="1981098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</a:t>
              </a:r>
            </a:p>
          </p:txBody>
        </p:sp>
        <p:sp>
          <p:nvSpPr>
            <p:cNvPr id="58" name="Text Box 1">
              <a:extLst>
                <a:ext uri="{FF2B5EF4-FFF2-40B4-BE49-F238E27FC236}">
                  <a16:creationId xmlns:a16="http://schemas.microsoft.com/office/drawing/2014/main" id="{C512FFF6-47CA-0F9A-D5AC-E3D4E5F080E8}"/>
                </a:ext>
              </a:extLst>
            </p:cNvPr>
            <p:cNvSpPr txBox="1"/>
            <p:nvPr/>
          </p:nvSpPr>
          <p:spPr>
            <a:xfrm>
              <a:off x="0" y="2878287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 dirty="0" err="1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Ie</a:t>
              </a:r>
              <a:endParaRPr lang="en-US" sz="3597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 Box 1">
              <a:extLst>
                <a:ext uri="{FF2B5EF4-FFF2-40B4-BE49-F238E27FC236}">
                  <a16:creationId xmlns:a16="http://schemas.microsoft.com/office/drawing/2014/main" id="{138D7C4A-E88C-3BE0-2D7F-ACE779221FCF}"/>
                </a:ext>
              </a:extLst>
            </p:cNvPr>
            <p:cNvSpPr txBox="1"/>
            <p:nvPr/>
          </p:nvSpPr>
          <p:spPr>
            <a:xfrm>
              <a:off x="11768670" y="1981098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0" name="Text Box 1">
              <a:extLst>
                <a:ext uri="{FF2B5EF4-FFF2-40B4-BE49-F238E27FC236}">
                  <a16:creationId xmlns:a16="http://schemas.microsoft.com/office/drawing/2014/main" id="{92FF4322-4270-1766-773F-4905149B4CE2}"/>
                </a:ext>
              </a:extLst>
            </p:cNvPr>
            <p:cNvSpPr txBox="1"/>
            <p:nvPr/>
          </p:nvSpPr>
          <p:spPr>
            <a:xfrm>
              <a:off x="681389" y="2878287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61" name="Text Box 1">
              <a:extLst>
                <a:ext uri="{FF2B5EF4-FFF2-40B4-BE49-F238E27FC236}">
                  <a16:creationId xmlns:a16="http://schemas.microsoft.com/office/drawing/2014/main" id="{E39FC14F-1E6E-2047-1C19-A1D1828B0CC9}"/>
                </a:ext>
              </a:extLst>
            </p:cNvPr>
            <p:cNvSpPr txBox="1"/>
            <p:nvPr/>
          </p:nvSpPr>
          <p:spPr>
            <a:xfrm>
              <a:off x="1362778" y="2878287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</a:t>
              </a:r>
            </a:p>
          </p:txBody>
        </p:sp>
        <p:sp>
          <p:nvSpPr>
            <p:cNvPr id="62" name="Text Box 1">
              <a:extLst>
                <a:ext uri="{FF2B5EF4-FFF2-40B4-BE49-F238E27FC236}">
                  <a16:creationId xmlns:a16="http://schemas.microsoft.com/office/drawing/2014/main" id="{AAD666EE-561D-BA78-76B9-5E52BE195873}"/>
                </a:ext>
              </a:extLst>
            </p:cNvPr>
            <p:cNvSpPr txBox="1"/>
            <p:nvPr/>
          </p:nvSpPr>
          <p:spPr>
            <a:xfrm>
              <a:off x="2044877" y="2880360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63" name="Text Box 1">
              <a:extLst>
                <a:ext uri="{FF2B5EF4-FFF2-40B4-BE49-F238E27FC236}">
                  <a16:creationId xmlns:a16="http://schemas.microsoft.com/office/drawing/2014/main" id="{058DD1EE-2DB8-0FFE-6708-5C0CFC8EE78E}"/>
                </a:ext>
              </a:extLst>
            </p:cNvPr>
            <p:cNvSpPr txBox="1"/>
            <p:nvPr/>
          </p:nvSpPr>
          <p:spPr>
            <a:xfrm>
              <a:off x="2725556" y="2869602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</a:t>
              </a:r>
            </a:p>
          </p:txBody>
        </p:sp>
        <p:sp>
          <p:nvSpPr>
            <p:cNvPr id="64" name="Text Box 1">
              <a:extLst>
                <a:ext uri="{FF2B5EF4-FFF2-40B4-BE49-F238E27FC236}">
                  <a16:creationId xmlns:a16="http://schemas.microsoft.com/office/drawing/2014/main" id="{84C80668-5696-6BE7-138B-49D4E28665D2}"/>
                </a:ext>
              </a:extLst>
            </p:cNvPr>
            <p:cNvSpPr txBox="1"/>
            <p:nvPr/>
          </p:nvSpPr>
          <p:spPr>
            <a:xfrm>
              <a:off x="3406235" y="2878287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Nd</a:t>
              </a:r>
            </a:p>
          </p:txBody>
        </p:sp>
        <p:sp>
          <p:nvSpPr>
            <p:cNvPr id="65" name="Text Box 1">
              <a:extLst>
                <a:ext uri="{FF2B5EF4-FFF2-40B4-BE49-F238E27FC236}">
                  <a16:creationId xmlns:a16="http://schemas.microsoft.com/office/drawing/2014/main" id="{9A75F570-C9D4-179F-67B2-46D9E119F434}"/>
                </a:ext>
              </a:extLst>
            </p:cNvPr>
            <p:cNvSpPr txBox="1"/>
            <p:nvPr/>
          </p:nvSpPr>
          <p:spPr>
            <a:xfrm>
              <a:off x="4112995" y="2878287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</a:t>
              </a:r>
            </a:p>
          </p:txBody>
        </p:sp>
        <p:sp>
          <p:nvSpPr>
            <p:cNvPr id="66" name="Text Box 1">
              <a:extLst>
                <a:ext uri="{FF2B5EF4-FFF2-40B4-BE49-F238E27FC236}">
                  <a16:creationId xmlns:a16="http://schemas.microsoft.com/office/drawing/2014/main" id="{EAA1523E-F3ED-1553-1A09-CAC97683991E}"/>
                </a:ext>
              </a:extLst>
            </p:cNvPr>
            <p:cNvSpPr txBox="1"/>
            <p:nvPr/>
          </p:nvSpPr>
          <p:spPr>
            <a:xfrm>
              <a:off x="4819755" y="2869602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</a:t>
              </a:r>
            </a:p>
          </p:txBody>
        </p:sp>
        <p:sp>
          <p:nvSpPr>
            <p:cNvPr id="67" name="Text Box 1">
              <a:extLst>
                <a:ext uri="{FF2B5EF4-FFF2-40B4-BE49-F238E27FC236}">
                  <a16:creationId xmlns:a16="http://schemas.microsoft.com/office/drawing/2014/main" id="{D4CA4B5A-E49F-4EEF-FDF6-232FFA242DB0}"/>
                </a:ext>
              </a:extLst>
            </p:cNvPr>
            <p:cNvSpPr txBox="1"/>
            <p:nvPr/>
          </p:nvSpPr>
          <p:spPr>
            <a:xfrm>
              <a:off x="6233275" y="2869602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 dirty="0" err="1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endParaRPr lang="en-US" sz="3597" b="1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 Box 1">
              <a:extLst>
                <a:ext uri="{FF2B5EF4-FFF2-40B4-BE49-F238E27FC236}">
                  <a16:creationId xmlns:a16="http://schemas.microsoft.com/office/drawing/2014/main" id="{B31FA3D6-60B7-9595-4E2C-1B1B441583F4}"/>
                </a:ext>
              </a:extLst>
            </p:cNvPr>
            <p:cNvSpPr txBox="1"/>
            <p:nvPr/>
          </p:nvSpPr>
          <p:spPr>
            <a:xfrm>
              <a:off x="5526515" y="2869602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69" name="Text Box 1">
              <a:extLst>
                <a:ext uri="{FF2B5EF4-FFF2-40B4-BE49-F238E27FC236}">
                  <a16:creationId xmlns:a16="http://schemas.microsoft.com/office/drawing/2014/main" id="{E8951E6E-283F-A9D1-5F0D-3DAA9ED44A14}"/>
                </a:ext>
              </a:extLst>
            </p:cNvPr>
            <p:cNvSpPr txBox="1"/>
            <p:nvPr/>
          </p:nvSpPr>
          <p:spPr>
            <a:xfrm>
              <a:off x="6940035" y="2878287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0" name="Text Box 1">
              <a:extLst>
                <a:ext uri="{FF2B5EF4-FFF2-40B4-BE49-F238E27FC236}">
                  <a16:creationId xmlns:a16="http://schemas.microsoft.com/office/drawing/2014/main" id="{6781915C-9FF6-5C94-65B9-F94869AE0109}"/>
                </a:ext>
              </a:extLst>
            </p:cNvPr>
            <p:cNvSpPr txBox="1"/>
            <p:nvPr/>
          </p:nvSpPr>
          <p:spPr>
            <a:xfrm>
              <a:off x="7646795" y="2869602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Ei</a:t>
              </a:r>
            </a:p>
          </p:txBody>
        </p:sp>
        <p:sp>
          <p:nvSpPr>
            <p:cNvPr id="71" name="Text Box 1">
              <a:extLst>
                <a:ext uri="{FF2B5EF4-FFF2-40B4-BE49-F238E27FC236}">
                  <a16:creationId xmlns:a16="http://schemas.microsoft.com/office/drawing/2014/main" id="{21198AB3-F201-CB99-7B2B-B167F3C4A55D}"/>
                </a:ext>
              </a:extLst>
            </p:cNvPr>
            <p:cNvSpPr txBox="1"/>
            <p:nvPr/>
          </p:nvSpPr>
          <p:spPr>
            <a:xfrm>
              <a:off x="8353555" y="2869602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 dirty="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</a:t>
              </a:r>
            </a:p>
          </p:txBody>
        </p:sp>
        <p:sp>
          <p:nvSpPr>
            <p:cNvPr id="72" name="Text Box 1">
              <a:extLst>
                <a:ext uri="{FF2B5EF4-FFF2-40B4-BE49-F238E27FC236}">
                  <a16:creationId xmlns:a16="http://schemas.microsoft.com/office/drawing/2014/main" id="{2620FAD7-580F-522B-AD3F-CCC2F6038DB7}"/>
                </a:ext>
              </a:extLst>
            </p:cNvPr>
            <p:cNvSpPr txBox="1"/>
            <p:nvPr/>
          </p:nvSpPr>
          <p:spPr>
            <a:xfrm>
              <a:off x="9037199" y="2878287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73" name="Text Box 1">
              <a:extLst>
                <a:ext uri="{FF2B5EF4-FFF2-40B4-BE49-F238E27FC236}">
                  <a16:creationId xmlns:a16="http://schemas.microsoft.com/office/drawing/2014/main" id="{C6C0D955-6983-A52F-58C2-520FA680F72E}"/>
                </a:ext>
              </a:extLst>
            </p:cNvPr>
            <p:cNvSpPr txBox="1"/>
            <p:nvPr/>
          </p:nvSpPr>
          <p:spPr>
            <a:xfrm>
              <a:off x="9720843" y="2878287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Ai</a:t>
              </a:r>
            </a:p>
          </p:txBody>
        </p:sp>
        <p:sp>
          <p:nvSpPr>
            <p:cNvPr id="74" name="Text Box 1">
              <a:extLst>
                <a:ext uri="{FF2B5EF4-FFF2-40B4-BE49-F238E27FC236}">
                  <a16:creationId xmlns:a16="http://schemas.microsoft.com/office/drawing/2014/main" id="{47314162-EA44-F385-8A45-B736DF3727C6}"/>
                </a:ext>
              </a:extLst>
            </p:cNvPr>
            <p:cNvSpPr txBox="1"/>
            <p:nvPr/>
          </p:nvSpPr>
          <p:spPr>
            <a:xfrm>
              <a:off x="10397722" y="2878287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Df</a:t>
              </a:r>
            </a:p>
          </p:txBody>
        </p:sp>
        <p:sp>
          <p:nvSpPr>
            <p:cNvPr id="75" name="Text Box 1">
              <a:extLst>
                <a:ext uri="{FF2B5EF4-FFF2-40B4-BE49-F238E27FC236}">
                  <a16:creationId xmlns:a16="http://schemas.microsoft.com/office/drawing/2014/main" id="{F99F6FF3-2216-5983-1FC8-DC368A657518}"/>
                </a:ext>
              </a:extLst>
            </p:cNvPr>
            <p:cNvSpPr txBox="1"/>
            <p:nvPr/>
          </p:nvSpPr>
          <p:spPr>
            <a:xfrm>
              <a:off x="11080377" y="2869602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</a:t>
              </a:r>
            </a:p>
          </p:txBody>
        </p:sp>
        <p:sp>
          <p:nvSpPr>
            <p:cNvPr id="76" name="Text Box 1">
              <a:extLst>
                <a:ext uri="{FF2B5EF4-FFF2-40B4-BE49-F238E27FC236}">
                  <a16:creationId xmlns:a16="http://schemas.microsoft.com/office/drawing/2014/main" id="{36F5F8C5-F28A-2E64-C7F7-5FDB54CD344E}"/>
                </a:ext>
              </a:extLst>
            </p:cNvPr>
            <p:cNvSpPr txBox="1"/>
            <p:nvPr/>
          </p:nvSpPr>
          <p:spPr>
            <a:xfrm>
              <a:off x="11768670" y="2869602"/>
              <a:ext cx="548640" cy="548640"/>
            </a:xfrm>
            <a:prstGeom prst="rect">
              <a:avLst/>
            </a:prstGeom>
            <a:grpFill/>
            <a:ln w="6350">
              <a:solidFill>
                <a:schemeClr val="accent3"/>
              </a:solidFill>
            </a:ln>
          </p:spPr>
          <p:txBody>
            <a:bodyPr rot="0" spcFirstLastPara="0" vert="horz" wrap="square" lIns="91443" tIns="45719" rIns="91443" bIns="45719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597" b="1" kern="100" dirty="0"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It</a:t>
              </a:r>
            </a:p>
          </p:txBody>
        </p:sp>
      </p:grpSp>
      <p:sp>
        <p:nvSpPr>
          <p:cNvPr id="77" name="Right Arrow 76">
            <a:extLst>
              <a:ext uri="{FF2B5EF4-FFF2-40B4-BE49-F238E27FC236}">
                <a16:creationId xmlns:a16="http://schemas.microsoft.com/office/drawing/2014/main" id="{70E80CBC-14EF-B0E6-DDBE-C1931CEB2DA1}"/>
              </a:ext>
            </a:extLst>
          </p:cNvPr>
          <p:cNvSpPr>
            <a:spLocks/>
          </p:cNvSpPr>
          <p:nvPr/>
        </p:nvSpPr>
        <p:spPr>
          <a:xfrm rot="5400000">
            <a:off x="9407792" y="6696703"/>
            <a:ext cx="10688193" cy="109119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Helvetica" pitchFamily="2" charset="0"/>
              </a:rPr>
              <a:t>Atomic Radius Increases</a:t>
            </a:r>
          </a:p>
        </p:txBody>
      </p:sp>
      <p:sp>
        <p:nvSpPr>
          <p:cNvPr id="78" name="Right Arrow 77">
            <a:extLst>
              <a:ext uri="{FF2B5EF4-FFF2-40B4-BE49-F238E27FC236}">
                <a16:creationId xmlns:a16="http://schemas.microsoft.com/office/drawing/2014/main" id="{124AA133-BA5D-2ED8-A389-F36647452366}"/>
              </a:ext>
            </a:extLst>
          </p:cNvPr>
          <p:cNvSpPr>
            <a:spLocks/>
          </p:cNvSpPr>
          <p:nvPr/>
        </p:nvSpPr>
        <p:spPr>
          <a:xfrm rot="5400000">
            <a:off x="7996089" y="6549004"/>
            <a:ext cx="10696230" cy="1212136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" pitchFamily="2" charset="0"/>
              </a:rPr>
              <a:t>Electronegativity and Ionization Energy Decrease</a:t>
            </a:r>
          </a:p>
        </p:txBody>
      </p:sp>
      <p:sp>
        <p:nvSpPr>
          <p:cNvPr id="79" name="Right Arrow 78">
            <a:extLst>
              <a:ext uri="{FF2B5EF4-FFF2-40B4-BE49-F238E27FC236}">
                <a16:creationId xmlns:a16="http://schemas.microsoft.com/office/drawing/2014/main" id="{27EEDC23-D04A-9E20-F495-E4F6AE3322F0}"/>
              </a:ext>
            </a:extLst>
          </p:cNvPr>
          <p:cNvSpPr>
            <a:spLocks/>
          </p:cNvSpPr>
          <p:nvPr/>
        </p:nvSpPr>
        <p:spPr>
          <a:xfrm rot="5400000">
            <a:off x="10750979" y="6696703"/>
            <a:ext cx="10696230" cy="109119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Helvetica" pitchFamily="2" charset="0"/>
              </a:rPr>
              <a:t>Specific Heat Decreases</a:t>
            </a:r>
          </a:p>
        </p:txBody>
      </p:sp>
      <p:sp>
        <p:nvSpPr>
          <p:cNvPr id="81" name="Right Arrow 80">
            <a:extLst>
              <a:ext uri="{FF2B5EF4-FFF2-40B4-BE49-F238E27FC236}">
                <a16:creationId xmlns:a16="http://schemas.microsoft.com/office/drawing/2014/main" id="{73D8906B-4E5A-A14C-223A-EE943B2A246D}"/>
              </a:ext>
            </a:extLst>
          </p:cNvPr>
          <p:cNvSpPr/>
          <p:nvPr/>
        </p:nvSpPr>
        <p:spPr>
          <a:xfrm rot="5400000">
            <a:off x="6651962" y="6673030"/>
            <a:ext cx="10688198" cy="97211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Helvetica" pitchFamily="2" charset="0"/>
              </a:rPr>
              <a:t>Atomic Weight Increases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1B15B74-B40C-D7AE-9ACA-5DA77FB5F89A}"/>
              </a:ext>
            </a:extLst>
          </p:cNvPr>
          <p:cNvGrpSpPr/>
          <p:nvPr/>
        </p:nvGrpSpPr>
        <p:grpSpPr>
          <a:xfrm>
            <a:off x="-51221" y="12613725"/>
            <a:ext cx="21294637" cy="7955337"/>
            <a:chOff x="0" y="14610059"/>
            <a:chExt cx="21294636" cy="7955339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3B12F3A-B89B-F57B-7CC4-48BA38BCA59D}"/>
                </a:ext>
              </a:extLst>
            </p:cNvPr>
            <p:cNvGrpSpPr/>
            <p:nvPr/>
          </p:nvGrpSpPr>
          <p:grpSpPr>
            <a:xfrm>
              <a:off x="0" y="14610059"/>
              <a:ext cx="21294636" cy="7955339"/>
              <a:chOff x="0" y="14610059"/>
              <a:chExt cx="21294636" cy="7955339"/>
            </a:xfrm>
          </p:grpSpPr>
          <p:pic>
            <p:nvPicPr>
              <p:cNvPr id="88" name="Content Placeholder 4" descr="A graph of a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31E04DF8-1B41-0B53-FAAE-413E3EAF4B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6171"/>
              <a:stretch/>
            </p:blipFill>
            <p:spPr>
              <a:xfrm>
                <a:off x="0" y="14610059"/>
                <a:ext cx="21294636" cy="7955339"/>
              </a:xfrm>
              <a:prstGeom prst="rect">
                <a:avLst/>
              </a:prstGeom>
              <a:ln w="76200">
                <a:noFill/>
              </a:ln>
            </p:spPr>
          </p:pic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8AA428C8-C6E0-AC45-2224-17F04C57A596}"/>
                  </a:ext>
                </a:extLst>
              </p:cNvPr>
              <p:cNvSpPr/>
              <p:nvPr/>
            </p:nvSpPr>
            <p:spPr>
              <a:xfrm>
                <a:off x="234292" y="18939458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I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0" name="Rounded Rectangle 89">
                <a:extLst>
                  <a:ext uri="{FF2B5EF4-FFF2-40B4-BE49-F238E27FC236}">
                    <a16:creationId xmlns:a16="http://schemas.microsoft.com/office/drawing/2014/main" id="{10366A5B-9580-E7C1-F028-60DACFB6486A}"/>
                  </a:ext>
                </a:extLst>
              </p:cNvPr>
              <p:cNvSpPr/>
              <p:nvPr/>
            </p:nvSpPr>
            <p:spPr>
              <a:xfrm>
                <a:off x="2757178" y="18939458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A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E0234EC6-620C-3DDD-34B1-9887CBAD8C0A}"/>
                  </a:ext>
                </a:extLst>
              </p:cNvPr>
              <p:cNvCxnSpPr>
                <a:stCxn id="89" idx="2"/>
              </p:cNvCxnSpPr>
              <p:nvPr/>
            </p:nvCxnSpPr>
            <p:spPr>
              <a:xfrm>
                <a:off x="881535" y="20139608"/>
                <a:ext cx="647242" cy="1177342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3DC22222-5F3B-93CC-1DBA-BDAE5CE699E0}"/>
                  </a:ext>
                </a:extLst>
              </p:cNvPr>
              <p:cNvCxnSpPr>
                <a:stCxn id="90" idx="2"/>
              </p:cNvCxnSpPr>
              <p:nvPr/>
            </p:nvCxnSpPr>
            <p:spPr>
              <a:xfrm flipH="1">
                <a:off x="2418231" y="20139608"/>
                <a:ext cx="986190" cy="1234492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11405F28-1864-C1E7-50E8-5FBFB6AC19C7}"/>
                </a:ext>
              </a:extLst>
            </p:cNvPr>
            <p:cNvSpPr/>
            <p:nvPr/>
          </p:nvSpPr>
          <p:spPr>
            <a:xfrm>
              <a:off x="18706700" y="18935788"/>
              <a:ext cx="1294485" cy="1200150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1" dirty="0">
                  <a:solidFill>
                    <a:schemeClr val="bg1"/>
                  </a:solidFill>
                  <a:latin typeface="Helvetica" pitchFamily="2" charset="0"/>
                </a:rPr>
                <a:t>It</a:t>
              </a:r>
              <a:endParaRPr lang="en-US" sz="653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4AA29E02-C6E5-C50A-7C84-93CE488C70EE}"/>
                </a:ext>
              </a:extLst>
            </p:cNvPr>
            <p:cNvSpPr/>
            <p:nvPr/>
          </p:nvSpPr>
          <p:spPr>
            <a:xfrm>
              <a:off x="8442633" y="19139518"/>
              <a:ext cx="1294485" cy="1200150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1" dirty="0" err="1">
                  <a:solidFill>
                    <a:schemeClr val="bg1"/>
                  </a:solidFill>
                  <a:latin typeface="Helvetica" pitchFamily="2" charset="0"/>
                </a:rPr>
                <a:t>Ie</a:t>
              </a:r>
              <a:endParaRPr lang="en-US" sz="653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308D0F5-AA3F-E623-0263-F2B5F75C0711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 flipH="1">
              <a:off x="18977159" y="20135938"/>
              <a:ext cx="376784" cy="1238162"/>
            </a:xfrm>
            <a:prstGeom prst="straightConnector1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C3D9C2D9-99D5-F6C0-AE09-ED48C8B2B547}"/>
                </a:ext>
              </a:extLst>
            </p:cNvPr>
            <p:cNvCxnSpPr>
              <a:cxnSpLocks/>
              <a:stCxn id="85" idx="2"/>
            </p:cNvCxnSpPr>
            <p:nvPr/>
          </p:nvCxnSpPr>
          <p:spPr>
            <a:xfrm>
              <a:off x="9089876" y="20339668"/>
              <a:ext cx="691514" cy="1175149"/>
            </a:xfrm>
            <a:prstGeom prst="straightConnector1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D380878-AAD4-2EB5-38BF-17BB09132053}"/>
              </a:ext>
            </a:extLst>
          </p:cNvPr>
          <p:cNvGrpSpPr/>
          <p:nvPr/>
        </p:nvGrpSpPr>
        <p:grpSpPr>
          <a:xfrm>
            <a:off x="-51224" y="12622889"/>
            <a:ext cx="21704444" cy="8209328"/>
            <a:chOff x="0" y="14394330"/>
            <a:chExt cx="21704442" cy="8209326"/>
          </a:xfrm>
        </p:grpSpPr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C2C36891-A673-12A6-22A2-E124AF1EB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10222"/>
            <a:stretch/>
          </p:blipFill>
          <p:spPr>
            <a:xfrm>
              <a:off x="0" y="14394330"/>
              <a:ext cx="21704442" cy="8209326"/>
            </a:xfrm>
            <a:prstGeom prst="rect">
              <a:avLst/>
            </a:prstGeom>
          </p:spPr>
        </p:pic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D1E0D108-71B2-FCDB-5044-7A9F515EAEB7}"/>
                </a:ext>
              </a:extLst>
            </p:cNvPr>
            <p:cNvGrpSpPr/>
            <p:nvPr/>
          </p:nvGrpSpPr>
          <p:grpSpPr>
            <a:xfrm>
              <a:off x="1056646" y="14795519"/>
              <a:ext cx="18797241" cy="5328613"/>
              <a:chOff x="1056646" y="14795519"/>
              <a:chExt cx="18797241" cy="5328613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706A550A-E886-F9B5-31A7-B745FC645C47}"/>
                  </a:ext>
                </a:extLst>
              </p:cNvPr>
              <p:cNvSpPr/>
              <p:nvPr/>
            </p:nvSpPr>
            <p:spPr>
              <a:xfrm>
                <a:off x="1056646" y="15328343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I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BB9A4DC4-E07A-AF68-6668-1F55CB129C06}"/>
                  </a:ext>
                </a:extLst>
              </p:cNvPr>
              <p:cNvSpPr/>
              <p:nvPr/>
            </p:nvSpPr>
            <p:spPr>
              <a:xfrm>
                <a:off x="3579532" y="15328343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A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2A22134F-0997-B9C1-E6B5-CD0566F48E99}"/>
                  </a:ext>
                </a:extLst>
              </p:cNvPr>
              <p:cNvCxnSpPr>
                <a:stCxn id="96" idx="2"/>
              </p:cNvCxnSpPr>
              <p:nvPr/>
            </p:nvCxnSpPr>
            <p:spPr>
              <a:xfrm>
                <a:off x="1703889" y="16528493"/>
                <a:ext cx="647242" cy="1177342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033505CD-E6CE-2574-9B46-891E82F534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91389" y="14795519"/>
                <a:ext cx="1021142" cy="590423"/>
              </a:xfrm>
              <a:prstGeom prst="straightConnector1">
                <a:avLst/>
              </a:prstGeom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F0EDEBF-B90F-9E6F-2C17-6F78C0005222}"/>
                  </a:ext>
                </a:extLst>
              </p:cNvPr>
              <p:cNvGrpSpPr/>
              <p:nvPr/>
            </p:nvGrpSpPr>
            <p:grpSpPr>
              <a:xfrm>
                <a:off x="8627975" y="17746640"/>
                <a:ext cx="1421104" cy="2377492"/>
                <a:chOff x="14508253" y="29391894"/>
                <a:chExt cx="1421104" cy="2377492"/>
              </a:xfrm>
            </p:grpSpPr>
            <p:sp>
              <p:nvSpPr>
                <p:cNvPr id="104" name="Rounded Rectangle 103">
                  <a:extLst>
                    <a:ext uri="{FF2B5EF4-FFF2-40B4-BE49-F238E27FC236}">
                      <a16:creationId xmlns:a16="http://schemas.microsoft.com/office/drawing/2014/main" id="{76AFA08B-EB9D-3145-17FC-8C2D9F6532ED}"/>
                    </a:ext>
                  </a:extLst>
                </p:cNvPr>
                <p:cNvSpPr/>
                <p:nvPr/>
              </p:nvSpPr>
              <p:spPr>
                <a:xfrm>
                  <a:off x="14508253" y="29391894"/>
                  <a:ext cx="1294485" cy="120015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1" dirty="0" err="1">
                      <a:solidFill>
                        <a:schemeClr val="bg1"/>
                      </a:solidFill>
                      <a:latin typeface="Helvetica" pitchFamily="2" charset="0"/>
                    </a:rPr>
                    <a:t>Ie</a:t>
                  </a:r>
                  <a:endParaRPr lang="en-US" sz="653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105" name="Straight Arrow Connector 104">
                  <a:extLst>
                    <a:ext uri="{FF2B5EF4-FFF2-40B4-BE49-F238E27FC236}">
                      <a16:creationId xmlns:a16="http://schemas.microsoft.com/office/drawing/2014/main" id="{AF87D323-4112-1B76-4E3E-75E965AF11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282115" y="30592044"/>
                  <a:ext cx="647242" cy="1177342"/>
                </a:xfrm>
                <a:prstGeom prst="straightConnector1">
                  <a:avLst/>
                </a:prstGeom>
                <a:solidFill>
                  <a:schemeClr val="accent5"/>
                </a:solidFill>
                <a:ln w="762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B55D0CC3-D21F-AD7D-A2D2-1C1DA7558170}"/>
                  </a:ext>
                </a:extLst>
              </p:cNvPr>
              <p:cNvGrpSpPr/>
              <p:nvPr/>
            </p:nvGrpSpPr>
            <p:grpSpPr>
              <a:xfrm>
                <a:off x="18559402" y="15100737"/>
                <a:ext cx="1294485" cy="2352095"/>
                <a:chOff x="15937880" y="29415098"/>
                <a:chExt cx="1294485" cy="2352095"/>
              </a:xfrm>
            </p:grpSpPr>
            <p:sp>
              <p:nvSpPr>
                <p:cNvPr id="102" name="Rounded Rectangle 101">
                  <a:extLst>
                    <a:ext uri="{FF2B5EF4-FFF2-40B4-BE49-F238E27FC236}">
                      <a16:creationId xmlns:a16="http://schemas.microsoft.com/office/drawing/2014/main" id="{00EF761E-5DFF-D2F6-4647-F3EC83181682}"/>
                    </a:ext>
                  </a:extLst>
                </p:cNvPr>
                <p:cNvSpPr/>
                <p:nvPr/>
              </p:nvSpPr>
              <p:spPr>
                <a:xfrm>
                  <a:off x="15937880" y="29415098"/>
                  <a:ext cx="1294485" cy="120015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1" dirty="0">
                      <a:solidFill>
                        <a:schemeClr val="bg1"/>
                      </a:solidFill>
                      <a:latin typeface="Helvetica" pitchFamily="2" charset="0"/>
                    </a:rPr>
                    <a:t>It</a:t>
                  </a:r>
                  <a:endParaRPr lang="en-US" sz="653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103" name="Straight Arrow Connector 102">
                  <a:extLst>
                    <a:ext uri="{FF2B5EF4-FFF2-40B4-BE49-F238E27FC236}">
                      <a16:creationId xmlns:a16="http://schemas.microsoft.com/office/drawing/2014/main" id="{B10056F2-3F7F-3327-8DAA-10AE3A2E1914}"/>
                    </a:ext>
                  </a:extLst>
                </p:cNvPr>
                <p:cNvCxnSpPr>
                  <a:cxnSpLocks/>
                  <a:stCxn id="102" idx="2"/>
                </p:cNvCxnSpPr>
                <p:nvPr/>
              </p:nvCxnSpPr>
              <p:spPr>
                <a:xfrm>
                  <a:off x="16585123" y="30615248"/>
                  <a:ext cx="385481" cy="1151945"/>
                </a:xfrm>
                <a:prstGeom prst="straightConnector1">
                  <a:avLst/>
                </a:prstGeom>
                <a:solidFill>
                  <a:schemeClr val="accent5"/>
                </a:solidFill>
                <a:ln w="762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5EC6EEB-70F5-6B5A-F720-B7B4C46F2B12}"/>
              </a:ext>
            </a:extLst>
          </p:cNvPr>
          <p:cNvGrpSpPr/>
          <p:nvPr/>
        </p:nvGrpSpPr>
        <p:grpSpPr>
          <a:xfrm>
            <a:off x="-51224" y="12583735"/>
            <a:ext cx="21704444" cy="8209328"/>
            <a:chOff x="0" y="14394330"/>
            <a:chExt cx="21704442" cy="8209326"/>
          </a:xfrm>
        </p:grpSpPr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4F38182D-588B-C1C5-4795-C17A9C83E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10222"/>
            <a:stretch/>
          </p:blipFill>
          <p:spPr>
            <a:xfrm>
              <a:off x="0" y="14394330"/>
              <a:ext cx="21704442" cy="8209326"/>
            </a:xfrm>
            <a:prstGeom prst="rect">
              <a:avLst/>
            </a:prstGeom>
          </p:spPr>
        </p:pic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16AA4D5-10B5-05E3-F6E0-83ACB040C91E}"/>
                </a:ext>
              </a:extLst>
            </p:cNvPr>
            <p:cNvGrpSpPr/>
            <p:nvPr/>
          </p:nvGrpSpPr>
          <p:grpSpPr>
            <a:xfrm>
              <a:off x="839322" y="14556204"/>
              <a:ext cx="19130228" cy="7033065"/>
              <a:chOff x="1025392" y="13702546"/>
              <a:chExt cx="19130228" cy="7033065"/>
            </a:xfrm>
          </p:grpSpPr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15EBE9F2-E15E-CA8E-C8F9-54F9D9ACB6E2}"/>
                  </a:ext>
                </a:extLst>
              </p:cNvPr>
              <p:cNvSpPr/>
              <p:nvPr/>
            </p:nvSpPr>
            <p:spPr>
              <a:xfrm>
                <a:off x="1025392" y="17614089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I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10" name="Rounded Rectangle 109">
                <a:extLst>
                  <a:ext uri="{FF2B5EF4-FFF2-40B4-BE49-F238E27FC236}">
                    <a16:creationId xmlns:a16="http://schemas.microsoft.com/office/drawing/2014/main" id="{D5BF7587-D277-5BE5-E28C-E5317024A069}"/>
                  </a:ext>
                </a:extLst>
              </p:cNvPr>
              <p:cNvSpPr/>
              <p:nvPr/>
            </p:nvSpPr>
            <p:spPr>
              <a:xfrm>
                <a:off x="4588952" y="19535461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A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4136A544-BA71-B90E-3485-BBE0FE223DA6}"/>
                  </a:ext>
                </a:extLst>
              </p:cNvPr>
              <p:cNvCxnSpPr>
                <a:cxnSpLocks/>
                <a:stCxn id="109" idx="2"/>
              </p:cNvCxnSpPr>
              <p:nvPr/>
            </p:nvCxnSpPr>
            <p:spPr>
              <a:xfrm>
                <a:off x="1672635" y="18814239"/>
                <a:ext cx="717875" cy="361679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32770378-21EA-AADC-DF98-0E02A99FF6ED}"/>
                  </a:ext>
                </a:extLst>
              </p:cNvPr>
              <p:cNvCxnSpPr>
                <a:cxnSpLocks/>
                <a:stCxn id="110" idx="1"/>
              </p:cNvCxnSpPr>
              <p:nvPr/>
            </p:nvCxnSpPr>
            <p:spPr>
              <a:xfrm flipH="1" flipV="1">
                <a:off x="3205811" y="19720051"/>
                <a:ext cx="1383141" cy="415485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B17113E-1B1C-063A-1B6F-39DD41373287}"/>
                  </a:ext>
                </a:extLst>
              </p:cNvPr>
              <p:cNvGrpSpPr/>
              <p:nvPr/>
            </p:nvGrpSpPr>
            <p:grpSpPr>
              <a:xfrm>
                <a:off x="7717672" y="13702546"/>
                <a:ext cx="2491788" cy="1200150"/>
                <a:chOff x="13597950" y="25347800"/>
                <a:chExt cx="2491788" cy="1200150"/>
              </a:xfrm>
            </p:grpSpPr>
            <p:sp>
              <p:nvSpPr>
                <p:cNvPr id="117" name="Rounded Rectangle 116">
                  <a:extLst>
                    <a:ext uri="{FF2B5EF4-FFF2-40B4-BE49-F238E27FC236}">
                      <a16:creationId xmlns:a16="http://schemas.microsoft.com/office/drawing/2014/main" id="{E42EAFAB-3BDF-D8B0-90C7-211569553CA7}"/>
                    </a:ext>
                  </a:extLst>
                </p:cNvPr>
                <p:cNvSpPr/>
                <p:nvPr/>
              </p:nvSpPr>
              <p:spPr>
                <a:xfrm>
                  <a:off x="13597950" y="25347800"/>
                  <a:ext cx="1294485" cy="120015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1" dirty="0" err="1">
                      <a:solidFill>
                        <a:schemeClr val="bg1"/>
                      </a:solidFill>
                      <a:latin typeface="Helvetica" pitchFamily="2" charset="0"/>
                    </a:rPr>
                    <a:t>Ie</a:t>
                  </a:r>
                  <a:endParaRPr lang="en-US" sz="653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E1DC617D-606C-774D-5B97-ED209023EC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823407" y="25930516"/>
                  <a:ext cx="1266331" cy="6345"/>
                </a:xfrm>
                <a:prstGeom prst="straightConnector1">
                  <a:avLst/>
                </a:prstGeom>
                <a:solidFill>
                  <a:schemeClr val="accent5"/>
                </a:solidFill>
                <a:ln w="762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24E4208D-A917-E537-52D4-D4D4FE402D74}"/>
                  </a:ext>
                </a:extLst>
              </p:cNvPr>
              <p:cNvGrpSpPr/>
              <p:nvPr/>
            </p:nvGrpSpPr>
            <p:grpSpPr>
              <a:xfrm>
                <a:off x="18861135" y="14979932"/>
                <a:ext cx="1294485" cy="3023383"/>
                <a:chOff x="16239613" y="29294293"/>
                <a:chExt cx="1294485" cy="3023383"/>
              </a:xfrm>
            </p:grpSpPr>
            <p:sp>
              <p:nvSpPr>
                <p:cNvPr id="115" name="Rounded Rectangle 114">
                  <a:extLst>
                    <a:ext uri="{FF2B5EF4-FFF2-40B4-BE49-F238E27FC236}">
                      <a16:creationId xmlns:a16="http://schemas.microsoft.com/office/drawing/2014/main" id="{E1CB7927-CF1A-CED8-8BAC-BB5D555BCF3F}"/>
                    </a:ext>
                  </a:extLst>
                </p:cNvPr>
                <p:cNvSpPr/>
                <p:nvPr/>
              </p:nvSpPr>
              <p:spPr>
                <a:xfrm>
                  <a:off x="16239613" y="29294293"/>
                  <a:ext cx="1294485" cy="120015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1" dirty="0">
                      <a:solidFill>
                        <a:schemeClr val="bg1"/>
                      </a:solidFill>
                      <a:latin typeface="Helvetica" pitchFamily="2" charset="0"/>
                    </a:rPr>
                    <a:t>It</a:t>
                  </a:r>
                  <a:endParaRPr lang="en-US" sz="653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239BBA0F-25B3-180A-A1EE-03AD00A29FA4}"/>
                    </a:ext>
                  </a:extLst>
                </p:cNvPr>
                <p:cNvCxnSpPr>
                  <a:cxnSpLocks/>
                  <a:stCxn id="115" idx="2"/>
                </p:cNvCxnSpPr>
                <p:nvPr/>
              </p:nvCxnSpPr>
              <p:spPr>
                <a:xfrm>
                  <a:off x="16886856" y="30494443"/>
                  <a:ext cx="0" cy="1823233"/>
                </a:xfrm>
                <a:prstGeom prst="straightConnector1">
                  <a:avLst/>
                </a:prstGeom>
                <a:solidFill>
                  <a:schemeClr val="accent5"/>
                </a:solidFill>
                <a:ln w="762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AD9C767-8CEE-CF35-E0DD-732DF36BD324}"/>
              </a:ext>
            </a:extLst>
          </p:cNvPr>
          <p:cNvGrpSpPr/>
          <p:nvPr/>
        </p:nvGrpSpPr>
        <p:grpSpPr>
          <a:xfrm>
            <a:off x="-50803" y="12605929"/>
            <a:ext cx="21722157" cy="8209328"/>
            <a:chOff x="60124" y="14430178"/>
            <a:chExt cx="21722156" cy="8209326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FE1085B7-6A84-4290-AEB9-AAA999AB0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10295"/>
            <a:stretch/>
          </p:blipFill>
          <p:spPr>
            <a:xfrm>
              <a:off x="60124" y="14430178"/>
              <a:ext cx="21722156" cy="8209326"/>
            </a:xfrm>
            <a:prstGeom prst="rect">
              <a:avLst/>
            </a:prstGeom>
          </p:spPr>
        </p:pic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9CD930C2-12E3-EB79-8586-F357642E0859}"/>
                </a:ext>
              </a:extLst>
            </p:cNvPr>
            <p:cNvGrpSpPr/>
            <p:nvPr/>
          </p:nvGrpSpPr>
          <p:grpSpPr>
            <a:xfrm>
              <a:off x="1208627" y="15567476"/>
              <a:ext cx="18646180" cy="5327776"/>
              <a:chOff x="934646" y="15006515"/>
              <a:chExt cx="18646180" cy="5327776"/>
            </a:xfrm>
          </p:grpSpPr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88F0EA8C-DBB4-F444-8CF5-78B67AD7FB71}"/>
                  </a:ext>
                </a:extLst>
              </p:cNvPr>
              <p:cNvSpPr/>
              <p:nvPr/>
            </p:nvSpPr>
            <p:spPr>
              <a:xfrm>
                <a:off x="934646" y="15601905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I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032BB7CF-1B59-62A2-0F51-BB17AC191D06}"/>
                  </a:ext>
                </a:extLst>
              </p:cNvPr>
              <p:cNvSpPr/>
              <p:nvPr/>
            </p:nvSpPr>
            <p:spPr>
              <a:xfrm>
                <a:off x="4658241" y="17037567"/>
                <a:ext cx="1294485" cy="120015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1" dirty="0">
                    <a:solidFill>
                      <a:schemeClr val="bg1"/>
                    </a:solidFill>
                    <a:latin typeface="Helvetica" pitchFamily="2" charset="0"/>
                  </a:rPr>
                  <a:t>A</a:t>
                </a:r>
                <a:endParaRPr lang="en-US" sz="653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8850ACA0-5968-EC02-1197-30D67D3A7DC4}"/>
                  </a:ext>
                </a:extLst>
              </p:cNvPr>
              <p:cNvCxnSpPr>
                <a:cxnSpLocks/>
                <a:stCxn id="122" idx="0"/>
              </p:cNvCxnSpPr>
              <p:nvPr/>
            </p:nvCxnSpPr>
            <p:spPr>
              <a:xfrm flipV="1">
                <a:off x="1581889" y="15006515"/>
                <a:ext cx="730765" cy="595390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5685D3FC-E380-8944-E11A-BC63662F6D4E}"/>
                  </a:ext>
                </a:extLst>
              </p:cNvPr>
              <p:cNvCxnSpPr>
                <a:cxnSpLocks/>
                <a:stCxn id="123" idx="1"/>
              </p:cNvCxnSpPr>
              <p:nvPr/>
            </p:nvCxnSpPr>
            <p:spPr>
              <a:xfrm flipH="1">
                <a:off x="3100648" y="17637642"/>
                <a:ext cx="1557593" cy="903291"/>
              </a:xfrm>
              <a:prstGeom prst="straightConnector1">
                <a:avLst/>
              </a:prstGeom>
              <a:solidFill>
                <a:schemeClr val="accent5"/>
              </a:solidFill>
              <a:ln w="762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2053B7AB-6E3D-59A9-4381-18E919ABADEB}"/>
                  </a:ext>
                </a:extLst>
              </p:cNvPr>
              <p:cNvGrpSpPr/>
              <p:nvPr/>
            </p:nvGrpSpPr>
            <p:grpSpPr>
              <a:xfrm>
                <a:off x="8627975" y="17746640"/>
                <a:ext cx="1421104" cy="2377492"/>
                <a:chOff x="14508253" y="29391894"/>
                <a:chExt cx="1421104" cy="2377492"/>
              </a:xfrm>
            </p:grpSpPr>
            <p:sp>
              <p:nvSpPr>
                <p:cNvPr id="130" name="Rounded Rectangle 129">
                  <a:extLst>
                    <a:ext uri="{FF2B5EF4-FFF2-40B4-BE49-F238E27FC236}">
                      <a16:creationId xmlns:a16="http://schemas.microsoft.com/office/drawing/2014/main" id="{5AEA2FAD-3804-6999-8022-C12E6F081845}"/>
                    </a:ext>
                  </a:extLst>
                </p:cNvPr>
                <p:cNvSpPr/>
                <p:nvPr/>
              </p:nvSpPr>
              <p:spPr>
                <a:xfrm>
                  <a:off x="14508253" y="29391894"/>
                  <a:ext cx="1294485" cy="120015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1" dirty="0" err="1">
                      <a:solidFill>
                        <a:schemeClr val="bg1"/>
                      </a:solidFill>
                      <a:latin typeface="Helvetica" pitchFamily="2" charset="0"/>
                    </a:rPr>
                    <a:t>Ie</a:t>
                  </a:r>
                  <a:endParaRPr lang="en-US" sz="653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131" name="Straight Arrow Connector 130">
                  <a:extLst>
                    <a:ext uri="{FF2B5EF4-FFF2-40B4-BE49-F238E27FC236}">
                      <a16:creationId xmlns:a16="http://schemas.microsoft.com/office/drawing/2014/main" id="{855EC281-D89F-DF9A-8B8A-32149B3000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282115" y="30592044"/>
                  <a:ext cx="647242" cy="1177342"/>
                </a:xfrm>
                <a:prstGeom prst="straightConnector1">
                  <a:avLst/>
                </a:prstGeom>
                <a:solidFill>
                  <a:schemeClr val="accent5"/>
                </a:solidFill>
                <a:ln w="762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5D33DD6D-2DCE-D2CA-C910-A5ACD3000FC1}"/>
                  </a:ext>
                </a:extLst>
              </p:cNvPr>
              <p:cNvGrpSpPr/>
              <p:nvPr/>
            </p:nvGrpSpPr>
            <p:grpSpPr>
              <a:xfrm>
                <a:off x="18286341" y="17780158"/>
                <a:ext cx="1294485" cy="2554133"/>
                <a:chOff x="15664819" y="32094519"/>
                <a:chExt cx="1294485" cy="2554133"/>
              </a:xfrm>
            </p:grpSpPr>
            <p:sp>
              <p:nvSpPr>
                <p:cNvPr id="128" name="Rounded Rectangle 127">
                  <a:extLst>
                    <a:ext uri="{FF2B5EF4-FFF2-40B4-BE49-F238E27FC236}">
                      <a16:creationId xmlns:a16="http://schemas.microsoft.com/office/drawing/2014/main" id="{B39A3525-3DD7-0DDE-5FB8-B7DE198C49BC}"/>
                    </a:ext>
                  </a:extLst>
                </p:cNvPr>
                <p:cNvSpPr/>
                <p:nvPr/>
              </p:nvSpPr>
              <p:spPr>
                <a:xfrm>
                  <a:off x="15664819" y="32094519"/>
                  <a:ext cx="1294485" cy="120015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1" dirty="0">
                      <a:solidFill>
                        <a:schemeClr val="bg1"/>
                      </a:solidFill>
                      <a:latin typeface="Helvetica" pitchFamily="2" charset="0"/>
                    </a:rPr>
                    <a:t>It</a:t>
                  </a:r>
                  <a:endParaRPr lang="en-US" sz="653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EF101EBA-1B73-DD8E-34CF-56EBDA5100EE}"/>
                    </a:ext>
                  </a:extLst>
                </p:cNvPr>
                <p:cNvCxnSpPr>
                  <a:cxnSpLocks/>
                  <a:stCxn id="128" idx="2"/>
                </p:cNvCxnSpPr>
                <p:nvPr/>
              </p:nvCxnSpPr>
              <p:spPr>
                <a:xfrm>
                  <a:off x="16312062" y="33294669"/>
                  <a:ext cx="201868" cy="1353983"/>
                </a:xfrm>
                <a:prstGeom prst="straightConnector1">
                  <a:avLst/>
                </a:prstGeom>
                <a:solidFill>
                  <a:schemeClr val="accent5"/>
                </a:solidFill>
                <a:ln w="762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6982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7080B-AFB5-F963-5BD2-82B73FBD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4" dirty="0"/>
              <a:t>Viewing Valence Electrons</a:t>
            </a:r>
          </a:p>
        </p:txBody>
      </p:sp>
      <p:pic>
        <p:nvPicPr>
          <p:cNvPr id="4" name="Screen Recording 2024-01-03 at 1.13.03 PM.mov">
            <a:hlinkClick r:id="" action="ppaction://media"/>
            <a:extLst>
              <a:ext uri="{FF2B5EF4-FFF2-40B4-BE49-F238E27FC236}">
                <a16:creationId xmlns:a16="http://schemas.microsoft.com/office/drawing/2014/main" id="{75CB6021-24A6-5883-D1E1-B34AFCA3422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22.1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064604"/>
            <a:ext cx="20116799" cy="7369137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76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8E01-869D-A724-EF1B-E9DEAF711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FD255-9B01-8509-9219-8AF28A296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B1DDC5DD-4F21-CF29-01EA-F23872863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10551119"/>
            <a:ext cx="20216112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343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ED502"/>
      </a:accent1>
      <a:accent2>
        <a:srgbClr val="E27121"/>
      </a:accent2>
      <a:accent3>
        <a:srgbClr val="3ECED4"/>
      </a:accent3>
      <a:accent4>
        <a:srgbClr val="002C5F"/>
      </a:accent4>
      <a:accent5>
        <a:srgbClr val="0066A0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438</TotalTime>
  <Words>189</Words>
  <Application>Microsoft Macintosh PowerPoint</Application>
  <PresentationFormat>Custom</PresentationFormat>
  <Paragraphs>156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Helvetica</vt:lpstr>
      <vt:lpstr>1_Office Theme</vt:lpstr>
      <vt:lpstr>Look for Unique Properties</vt:lpstr>
      <vt:lpstr>Trends</vt:lpstr>
      <vt:lpstr>Patterns</vt:lpstr>
      <vt:lpstr>Visualizing the Data</vt:lpstr>
      <vt:lpstr>Visualizing the Data</vt:lpstr>
      <vt:lpstr>Visualizing the Data</vt:lpstr>
      <vt:lpstr>Visualizing the Data</vt:lpstr>
      <vt:lpstr>Viewing Valence Electrons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Diamantides</dc:creator>
  <cp:lastModifiedBy>Kristin Diamantides</cp:lastModifiedBy>
  <cp:revision>14</cp:revision>
  <dcterms:created xsi:type="dcterms:W3CDTF">2024-01-03T14:31:07Z</dcterms:created>
  <dcterms:modified xsi:type="dcterms:W3CDTF">2024-07-29T18:15:38Z</dcterms:modified>
</cp:coreProperties>
</file>