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65" r:id="rId3"/>
    <p:sldId id="262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83" r:id="rId16"/>
    <p:sldId id="278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2E51A6-00F9-F9B9-2FDA-691EC3B12930}" name="James Hong" initials="JH" userId="o2HF3DO8abRL9o/WGF4Z5uJbWu3DvHTrkFXfPG1E0KM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1"/>
    <a:srgbClr val="E37222"/>
    <a:srgbClr val="BED600"/>
    <a:srgbClr val="3FCFD5"/>
    <a:srgbClr val="002C5F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42363B-5767-4C22-B18F-FB484B94F8C3}" v="3" dt="2021-10-05T20:59:07.749"/>
    <p1510:client id="{FC1633DB-25C2-458F-946B-1D7CF3AC91ED}" v="163" dt="2021-05-03T16:56:31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79"/>
    <p:restoredTop sz="94533"/>
  </p:normalViewPr>
  <p:slideViewPr>
    <p:cSldViewPr snapToGrid="0" snapToObjects="1">
      <p:cViewPr varScale="1">
        <p:scale>
          <a:sx n="141" d="100"/>
          <a:sy n="141" d="100"/>
        </p:scale>
        <p:origin x="1768" y="1008"/>
      </p:cViewPr>
      <p:guideLst>
        <p:guide orient="horz" pos="3456"/>
        <p:guide pos="3840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Hong" userId="o2HF3DO8abRL9o/WGF4Z5uJbWu3DvHTrkFXfPG1E0KM=" providerId="None" clId="Web-{FC1633DB-25C2-458F-946B-1D7CF3AC91ED}"/>
    <pc:docChg chg="modSld">
      <pc:chgData name="James Hong" userId="o2HF3DO8abRL9o/WGF4Z5uJbWu3DvHTrkFXfPG1E0KM=" providerId="None" clId="Web-{FC1633DB-25C2-458F-946B-1D7CF3AC91ED}" dt="2021-05-03T16:56:31.584" v="12"/>
      <pc:docMkLst>
        <pc:docMk/>
      </pc:docMkLst>
      <pc:sldChg chg="addSp delSp modSp addCm delCm">
        <pc:chgData name="James Hong" userId="o2HF3DO8abRL9o/WGF4Z5uJbWu3DvHTrkFXfPG1E0KM=" providerId="None" clId="Web-{FC1633DB-25C2-458F-946B-1D7CF3AC91ED}" dt="2021-05-03T16:56:31.584" v="12"/>
        <pc:sldMkLst>
          <pc:docMk/>
          <pc:sldMk cId="3669695286" sldId="276"/>
        </pc:sldMkLst>
        <pc:cxnChg chg="add del mod">
          <ac:chgData name="James Hong" userId="o2HF3DO8abRL9o/WGF4Z5uJbWu3DvHTrkFXfPG1E0KM=" providerId="None" clId="Web-{FC1633DB-25C2-458F-946B-1D7CF3AC91ED}" dt="2021-05-03T16:56:24.475" v="11"/>
          <ac:cxnSpMkLst>
            <pc:docMk/>
            <pc:sldMk cId="3669695286" sldId="276"/>
            <ac:cxnSpMk id="3" creationId="{A53328B4-072C-401B-B668-908EE1A4E16E}"/>
          </ac:cxnSpMkLst>
        </pc:cxnChg>
      </pc:sldChg>
    </pc:docChg>
  </pc:docChgLst>
  <pc:docChgLst>
    <pc:chgData name="Brett Tielman-Fenelus" userId="XtYX72TahIuCfJNQhCqmtZGqMQS0R0E1v6vJkrlLEVE=" providerId="None" clId="Web-{8C42363B-5767-4C22-B18F-FB484B94F8C3}"/>
    <pc:docChg chg="delSld modSld">
      <pc:chgData name="Brett Tielman-Fenelus" userId="XtYX72TahIuCfJNQhCqmtZGqMQS0R0E1v6vJkrlLEVE=" providerId="None" clId="Web-{8C42363B-5767-4C22-B18F-FB484B94F8C3}" dt="2021-10-05T20:59:07.718" v="1" actId="20577"/>
      <pc:docMkLst>
        <pc:docMk/>
      </pc:docMkLst>
      <pc:sldChg chg="del">
        <pc:chgData name="Brett Tielman-Fenelus" userId="XtYX72TahIuCfJNQhCqmtZGqMQS0R0E1v6vJkrlLEVE=" providerId="None" clId="Web-{8C42363B-5767-4C22-B18F-FB484B94F8C3}" dt="2021-10-05T20:58:52.702" v="0"/>
        <pc:sldMkLst>
          <pc:docMk/>
          <pc:sldMk cId="326691664" sldId="281"/>
        </pc:sldMkLst>
      </pc:sldChg>
      <pc:sldChg chg="modSp">
        <pc:chgData name="Brett Tielman-Fenelus" userId="XtYX72TahIuCfJNQhCqmtZGqMQS0R0E1v6vJkrlLEVE=" providerId="None" clId="Web-{8C42363B-5767-4C22-B18F-FB484B94F8C3}" dt="2021-10-05T20:59:07.718" v="1" actId="20577"/>
        <pc:sldMkLst>
          <pc:docMk/>
          <pc:sldMk cId="2803717819" sldId="282"/>
        </pc:sldMkLst>
        <pc:spChg chg="mod">
          <ac:chgData name="Brett Tielman-Fenelus" userId="XtYX72TahIuCfJNQhCqmtZGqMQS0R0E1v6vJkrlLEVE=" providerId="None" clId="Web-{8C42363B-5767-4C22-B18F-FB484B94F8C3}" dt="2021-10-05T20:59:07.718" v="1" actId="20577"/>
          <ac:spMkLst>
            <pc:docMk/>
            <pc:sldMk cId="2803717819" sldId="282"/>
            <ac:spMk id="5" creationId="{66B0D84C-BBC5-A74F-9335-B19BB43A7259}"/>
          </ac:spMkLst>
        </pc:spChg>
      </pc:sldChg>
    </pc:docChg>
  </pc:docChgLst>
  <pc:docChgLst>
    <pc:chgData name="James Hong" clId="Web-{FC1633DB-25C2-458F-946B-1D7CF3AC91ED}"/>
    <pc:docChg chg="mod addSld modSld sldOrd">
      <pc:chgData name="James Hong" userId="" providerId="" clId="Web-{FC1633DB-25C2-458F-946B-1D7CF3AC91ED}" dt="2021-05-03T14:57:00.104" v="73"/>
      <pc:docMkLst>
        <pc:docMk/>
      </pc:docMkLst>
      <pc:sldChg chg="modSp new ord addCm">
        <pc:chgData name="James Hong" userId="" providerId="" clId="Web-{FC1633DB-25C2-458F-946B-1D7CF3AC91ED}" dt="2021-05-03T14:57:00.104" v="73"/>
        <pc:sldMkLst>
          <pc:docMk/>
          <pc:sldMk cId="3880780994" sldId="279"/>
        </pc:sldMkLst>
        <pc:spChg chg="mod">
          <ac:chgData name="James Hong" userId="" providerId="" clId="Web-{FC1633DB-25C2-458F-946B-1D7CF3AC91ED}" dt="2021-05-03T14:40:49.406" v="36" actId="20577"/>
          <ac:spMkLst>
            <pc:docMk/>
            <pc:sldMk cId="3880780994" sldId="279"/>
            <ac:spMk id="2" creationId="{6B12A198-A444-4606-B3AE-5AD232017C3C}"/>
          </ac:spMkLst>
        </pc:spChg>
        <pc:spChg chg="mod">
          <ac:chgData name="James Hong" userId="" providerId="" clId="Web-{FC1633DB-25C2-458F-946B-1D7CF3AC91ED}" dt="2021-05-03T14:43:48.708" v="72" actId="20577"/>
          <ac:spMkLst>
            <pc:docMk/>
            <pc:sldMk cId="3880780994" sldId="279"/>
            <ac:spMk id="3" creationId="{84092CD3-A331-4EA6-831C-D141FBAF5B4E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8E3D60-C61D-664D-BA8E-7E5A56C0EFE1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A2C5FC-FC2E-3342-BE25-5D54631FA75D}">
      <dgm:prSet phldrT="[Text]"/>
      <dgm:spPr/>
      <dgm:t>
        <a:bodyPr/>
        <a:lstStyle/>
        <a:p>
          <a:r>
            <a:rPr lang="en-US" dirty="0"/>
            <a:t>Matter</a:t>
          </a:r>
        </a:p>
      </dgm:t>
    </dgm:pt>
    <dgm:pt modelId="{754C0D4F-51C3-C34A-9328-0D9EA490E25A}" type="parTrans" cxnId="{5180ECFD-4CE2-6C4F-96D3-05F7AF47A97E}">
      <dgm:prSet/>
      <dgm:spPr/>
      <dgm:t>
        <a:bodyPr/>
        <a:lstStyle/>
        <a:p>
          <a:endParaRPr lang="en-US"/>
        </a:p>
      </dgm:t>
    </dgm:pt>
    <dgm:pt modelId="{77A4C4EB-D10B-1445-932F-8CFF57312F63}" type="sibTrans" cxnId="{5180ECFD-4CE2-6C4F-96D3-05F7AF47A97E}">
      <dgm:prSet/>
      <dgm:spPr/>
      <dgm:t>
        <a:bodyPr/>
        <a:lstStyle/>
        <a:p>
          <a:endParaRPr lang="en-US"/>
        </a:p>
      </dgm:t>
    </dgm:pt>
    <dgm:pt modelId="{8C62F7E7-E2EC-AC4D-A85B-BB62E2A7A208}">
      <dgm:prSet phldrT="[Text]"/>
      <dgm:spPr/>
      <dgm:t>
        <a:bodyPr/>
        <a:lstStyle/>
        <a:p>
          <a:r>
            <a:rPr lang="en-US" dirty="0"/>
            <a:t>Pure Substance</a:t>
          </a:r>
        </a:p>
      </dgm:t>
    </dgm:pt>
    <dgm:pt modelId="{E4BA9E76-C8D7-1D41-B707-7320CE41713A}" type="parTrans" cxnId="{C6BD5291-CF9A-6F47-B97F-3BD86FF9FFF6}">
      <dgm:prSet/>
      <dgm:spPr/>
      <dgm:t>
        <a:bodyPr/>
        <a:lstStyle/>
        <a:p>
          <a:endParaRPr lang="en-US"/>
        </a:p>
      </dgm:t>
    </dgm:pt>
    <dgm:pt modelId="{EE58DF34-7A3D-1C45-BA51-030D71F2EBD9}" type="sibTrans" cxnId="{C6BD5291-CF9A-6F47-B97F-3BD86FF9FFF6}">
      <dgm:prSet/>
      <dgm:spPr/>
      <dgm:t>
        <a:bodyPr/>
        <a:lstStyle/>
        <a:p>
          <a:endParaRPr lang="en-US"/>
        </a:p>
      </dgm:t>
    </dgm:pt>
    <dgm:pt modelId="{2C2B5580-D6A6-0041-A6D0-C49CE81A6E39}">
      <dgm:prSet phldrT="[Text]"/>
      <dgm:spPr/>
      <dgm:t>
        <a:bodyPr/>
        <a:lstStyle/>
        <a:p>
          <a:pPr algn="l"/>
          <a:r>
            <a:rPr lang="en-US" dirty="0"/>
            <a:t>Element</a:t>
          </a:r>
        </a:p>
      </dgm:t>
    </dgm:pt>
    <dgm:pt modelId="{0C9467E9-8A8B-2A40-8B3F-A16AE5BD3204}" type="parTrans" cxnId="{6B0B58D1-BFA4-CE46-B353-FA1CC59125B7}">
      <dgm:prSet/>
      <dgm:spPr/>
      <dgm:t>
        <a:bodyPr/>
        <a:lstStyle/>
        <a:p>
          <a:endParaRPr lang="en-US"/>
        </a:p>
      </dgm:t>
    </dgm:pt>
    <dgm:pt modelId="{DB5EBA92-3D5F-CE45-9B95-6A6B837884E1}" type="sibTrans" cxnId="{6B0B58D1-BFA4-CE46-B353-FA1CC59125B7}">
      <dgm:prSet/>
      <dgm:spPr/>
      <dgm:t>
        <a:bodyPr/>
        <a:lstStyle/>
        <a:p>
          <a:endParaRPr lang="en-US"/>
        </a:p>
      </dgm:t>
    </dgm:pt>
    <dgm:pt modelId="{4CEA9843-76F5-4041-8058-AA3DAD86B857}">
      <dgm:prSet phldrT="[Text]" custT="1"/>
      <dgm:spPr/>
      <dgm:t>
        <a:bodyPr/>
        <a:lstStyle/>
        <a:p>
          <a:pPr algn="l"/>
          <a:r>
            <a:rPr lang="en-US" sz="3200" dirty="0"/>
            <a:t>Compound</a:t>
          </a:r>
        </a:p>
      </dgm:t>
    </dgm:pt>
    <dgm:pt modelId="{439EF21A-90B8-1045-9765-243747B06BC4}" type="parTrans" cxnId="{3C9810DB-4504-4844-9608-08CAF15D5CDE}">
      <dgm:prSet/>
      <dgm:spPr/>
      <dgm:t>
        <a:bodyPr/>
        <a:lstStyle/>
        <a:p>
          <a:endParaRPr lang="en-US"/>
        </a:p>
      </dgm:t>
    </dgm:pt>
    <dgm:pt modelId="{FBFBDC67-3CC8-AB4D-AB3C-427908F495BC}" type="sibTrans" cxnId="{3C9810DB-4504-4844-9608-08CAF15D5CDE}">
      <dgm:prSet/>
      <dgm:spPr/>
      <dgm:t>
        <a:bodyPr/>
        <a:lstStyle/>
        <a:p>
          <a:endParaRPr lang="en-US"/>
        </a:p>
      </dgm:t>
    </dgm:pt>
    <dgm:pt modelId="{52610B5C-0E71-8741-9133-514320A4BFC6}">
      <dgm:prSet phldrT="[Text]" custT="1"/>
      <dgm:spPr/>
      <dgm:t>
        <a:bodyPr/>
        <a:lstStyle/>
        <a:p>
          <a:pPr algn="l"/>
          <a:r>
            <a:rPr lang="en-US" sz="4000" dirty="0"/>
            <a:t>Mixture</a:t>
          </a:r>
          <a:endParaRPr lang="en-US" sz="4400" dirty="0"/>
        </a:p>
      </dgm:t>
    </dgm:pt>
    <dgm:pt modelId="{EE1CCF46-C728-8949-B6E1-B9F8D8FA97B0}" type="parTrans" cxnId="{AA183EF4-C095-0949-B3A1-51A86FB2C335}">
      <dgm:prSet/>
      <dgm:spPr/>
      <dgm:t>
        <a:bodyPr/>
        <a:lstStyle/>
        <a:p>
          <a:endParaRPr lang="en-US"/>
        </a:p>
      </dgm:t>
    </dgm:pt>
    <dgm:pt modelId="{107F046E-FEC2-4049-901B-5FF6E24DF449}" type="sibTrans" cxnId="{AA183EF4-C095-0949-B3A1-51A86FB2C335}">
      <dgm:prSet/>
      <dgm:spPr/>
      <dgm:t>
        <a:bodyPr/>
        <a:lstStyle/>
        <a:p>
          <a:endParaRPr lang="en-US"/>
        </a:p>
      </dgm:t>
    </dgm:pt>
    <dgm:pt modelId="{0E7B0C22-E264-7343-807B-79D620F079BC}" type="pres">
      <dgm:prSet presAssocID="{3D8E3D60-C61D-664D-BA8E-7E5A56C0EFE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349DC18-180B-D64A-8C58-230748F0BE02}" type="pres">
      <dgm:prSet presAssocID="{53A2C5FC-FC2E-3342-BE25-5D54631FA75D}" presName="root1" presStyleCnt="0"/>
      <dgm:spPr/>
    </dgm:pt>
    <dgm:pt modelId="{1B14212D-D7FC-8F44-B964-A7246FCF9328}" type="pres">
      <dgm:prSet presAssocID="{53A2C5FC-FC2E-3342-BE25-5D54631FA75D}" presName="LevelOneTextNode" presStyleLbl="node0" presStyleIdx="0" presStyleCnt="1">
        <dgm:presLayoutVars>
          <dgm:chPref val="3"/>
        </dgm:presLayoutVars>
      </dgm:prSet>
      <dgm:spPr/>
    </dgm:pt>
    <dgm:pt modelId="{B54BA01D-A1B5-3A47-9645-33BBF88B7B43}" type="pres">
      <dgm:prSet presAssocID="{53A2C5FC-FC2E-3342-BE25-5D54631FA75D}" presName="level2hierChild" presStyleCnt="0"/>
      <dgm:spPr/>
    </dgm:pt>
    <dgm:pt modelId="{A0647ED4-E131-DA40-A47B-519A9B67FE70}" type="pres">
      <dgm:prSet presAssocID="{E4BA9E76-C8D7-1D41-B707-7320CE41713A}" presName="conn2-1" presStyleLbl="parChTrans1D2" presStyleIdx="0" presStyleCnt="2"/>
      <dgm:spPr/>
    </dgm:pt>
    <dgm:pt modelId="{F536E0EC-82F2-9041-97E7-43D54EE4E385}" type="pres">
      <dgm:prSet presAssocID="{E4BA9E76-C8D7-1D41-B707-7320CE41713A}" presName="connTx" presStyleLbl="parChTrans1D2" presStyleIdx="0" presStyleCnt="2"/>
      <dgm:spPr/>
    </dgm:pt>
    <dgm:pt modelId="{2ACB3BB3-1D22-E84C-B85B-F82BF3D44481}" type="pres">
      <dgm:prSet presAssocID="{8C62F7E7-E2EC-AC4D-A85B-BB62E2A7A208}" presName="root2" presStyleCnt="0"/>
      <dgm:spPr/>
    </dgm:pt>
    <dgm:pt modelId="{F45916C7-5658-3C45-967A-DBB8343A5436}" type="pres">
      <dgm:prSet presAssocID="{8C62F7E7-E2EC-AC4D-A85B-BB62E2A7A208}" presName="LevelTwoTextNode" presStyleLbl="node2" presStyleIdx="0" presStyleCnt="2" custScaleX="137271" custScaleY="125819">
        <dgm:presLayoutVars>
          <dgm:chPref val="3"/>
        </dgm:presLayoutVars>
      </dgm:prSet>
      <dgm:spPr/>
    </dgm:pt>
    <dgm:pt modelId="{DFD23055-498A-CE40-B143-228EE7FBD67F}" type="pres">
      <dgm:prSet presAssocID="{8C62F7E7-E2EC-AC4D-A85B-BB62E2A7A208}" presName="level3hierChild" presStyleCnt="0"/>
      <dgm:spPr/>
    </dgm:pt>
    <dgm:pt modelId="{CAB22E1A-5EE5-B74D-80B2-35BC163752D6}" type="pres">
      <dgm:prSet presAssocID="{0C9467E9-8A8B-2A40-8B3F-A16AE5BD3204}" presName="conn2-1" presStyleLbl="parChTrans1D3" presStyleIdx="0" presStyleCnt="2"/>
      <dgm:spPr/>
    </dgm:pt>
    <dgm:pt modelId="{C1FE816F-502D-FF48-846D-3EE193813F57}" type="pres">
      <dgm:prSet presAssocID="{0C9467E9-8A8B-2A40-8B3F-A16AE5BD3204}" presName="connTx" presStyleLbl="parChTrans1D3" presStyleIdx="0" presStyleCnt="2"/>
      <dgm:spPr/>
    </dgm:pt>
    <dgm:pt modelId="{D0979CA6-C2C7-FA4C-A0DA-1B7F5AD0B4EE}" type="pres">
      <dgm:prSet presAssocID="{2C2B5580-D6A6-0041-A6D0-C49CE81A6E39}" presName="root2" presStyleCnt="0"/>
      <dgm:spPr/>
    </dgm:pt>
    <dgm:pt modelId="{13A18EB3-FDB8-1A4A-A9C3-93842F214D77}" type="pres">
      <dgm:prSet presAssocID="{2C2B5580-D6A6-0041-A6D0-C49CE81A6E39}" presName="LevelTwoTextNode" presStyleLbl="node3" presStyleIdx="0" presStyleCnt="2" custScaleX="131033" custScaleY="126038">
        <dgm:presLayoutVars>
          <dgm:chPref val="3"/>
        </dgm:presLayoutVars>
      </dgm:prSet>
      <dgm:spPr/>
    </dgm:pt>
    <dgm:pt modelId="{FB00877B-BB85-2E41-BA2C-853D423B0C4D}" type="pres">
      <dgm:prSet presAssocID="{2C2B5580-D6A6-0041-A6D0-C49CE81A6E39}" presName="level3hierChild" presStyleCnt="0"/>
      <dgm:spPr/>
    </dgm:pt>
    <dgm:pt modelId="{D91CD297-6A09-AC45-9C00-DC8E93BAC22E}" type="pres">
      <dgm:prSet presAssocID="{439EF21A-90B8-1045-9765-243747B06BC4}" presName="conn2-1" presStyleLbl="parChTrans1D3" presStyleIdx="1" presStyleCnt="2"/>
      <dgm:spPr/>
    </dgm:pt>
    <dgm:pt modelId="{9318AF39-8E5C-C144-ABFF-4A47BF96C7C4}" type="pres">
      <dgm:prSet presAssocID="{439EF21A-90B8-1045-9765-243747B06BC4}" presName="connTx" presStyleLbl="parChTrans1D3" presStyleIdx="1" presStyleCnt="2"/>
      <dgm:spPr/>
    </dgm:pt>
    <dgm:pt modelId="{56406F31-B773-1247-8355-1C54CEBE9D25}" type="pres">
      <dgm:prSet presAssocID="{4CEA9843-76F5-4041-8058-AA3DAD86B857}" presName="root2" presStyleCnt="0"/>
      <dgm:spPr/>
    </dgm:pt>
    <dgm:pt modelId="{7049015C-22BB-7748-8CEB-066E6FDF878D}" type="pres">
      <dgm:prSet presAssocID="{4CEA9843-76F5-4041-8058-AA3DAD86B857}" presName="LevelTwoTextNode" presStyleLbl="node3" presStyleIdx="1" presStyleCnt="2" custScaleX="131033" custScaleY="126114">
        <dgm:presLayoutVars>
          <dgm:chPref val="3"/>
        </dgm:presLayoutVars>
      </dgm:prSet>
      <dgm:spPr/>
    </dgm:pt>
    <dgm:pt modelId="{F142B9C3-AD21-414D-8984-CDD3574A5F0F}" type="pres">
      <dgm:prSet presAssocID="{4CEA9843-76F5-4041-8058-AA3DAD86B857}" presName="level3hierChild" presStyleCnt="0"/>
      <dgm:spPr/>
    </dgm:pt>
    <dgm:pt modelId="{D8463D3C-7E46-D944-A785-D02E7141922D}" type="pres">
      <dgm:prSet presAssocID="{EE1CCF46-C728-8949-B6E1-B9F8D8FA97B0}" presName="conn2-1" presStyleLbl="parChTrans1D2" presStyleIdx="1" presStyleCnt="2"/>
      <dgm:spPr/>
    </dgm:pt>
    <dgm:pt modelId="{0F6DC0C2-C538-644E-887C-7F69184C23D1}" type="pres">
      <dgm:prSet presAssocID="{EE1CCF46-C728-8949-B6E1-B9F8D8FA97B0}" presName="connTx" presStyleLbl="parChTrans1D2" presStyleIdx="1" presStyleCnt="2"/>
      <dgm:spPr/>
    </dgm:pt>
    <dgm:pt modelId="{BC152280-8AD3-B042-9996-E35FD1713E22}" type="pres">
      <dgm:prSet presAssocID="{52610B5C-0E71-8741-9133-514320A4BFC6}" presName="root2" presStyleCnt="0"/>
      <dgm:spPr/>
    </dgm:pt>
    <dgm:pt modelId="{E68437BF-87CE-2D4B-B564-1444504D3CDE}" type="pres">
      <dgm:prSet presAssocID="{52610B5C-0E71-8741-9133-514320A4BFC6}" presName="LevelTwoTextNode" presStyleLbl="node2" presStyleIdx="1" presStyleCnt="2" custScaleX="136945" custScaleY="109556">
        <dgm:presLayoutVars>
          <dgm:chPref val="3"/>
        </dgm:presLayoutVars>
      </dgm:prSet>
      <dgm:spPr/>
    </dgm:pt>
    <dgm:pt modelId="{8A989A9C-6042-E74D-86E6-36462B085DD9}" type="pres">
      <dgm:prSet presAssocID="{52610B5C-0E71-8741-9133-514320A4BFC6}" presName="level3hierChild" presStyleCnt="0"/>
      <dgm:spPr/>
    </dgm:pt>
  </dgm:ptLst>
  <dgm:cxnLst>
    <dgm:cxn modelId="{C35BE71B-E9AE-6A42-8B31-2F90C70AB94E}" type="presOf" srcId="{2C2B5580-D6A6-0041-A6D0-C49CE81A6E39}" destId="{13A18EB3-FDB8-1A4A-A9C3-93842F214D77}" srcOrd="0" destOrd="0" presId="urn:microsoft.com/office/officeart/2005/8/layout/hierarchy2"/>
    <dgm:cxn modelId="{989DAC51-627A-134A-87EE-D7F704C162EC}" type="presOf" srcId="{439EF21A-90B8-1045-9765-243747B06BC4}" destId="{D91CD297-6A09-AC45-9C00-DC8E93BAC22E}" srcOrd="0" destOrd="0" presId="urn:microsoft.com/office/officeart/2005/8/layout/hierarchy2"/>
    <dgm:cxn modelId="{8BCA2065-D5F8-974D-88A4-6C0E8D652D27}" type="presOf" srcId="{0C9467E9-8A8B-2A40-8B3F-A16AE5BD3204}" destId="{CAB22E1A-5EE5-B74D-80B2-35BC163752D6}" srcOrd="0" destOrd="0" presId="urn:microsoft.com/office/officeart/2005/8/layout/hierarchy2"/>
    <dgm:cxn modelId="{35E4F969-167A-B14E-9CC5-9F67C095AF60}" type="presOf" srcId="{EE1CCF46-C728-8949-B6E1-B9F8D8FA97B0}" destId="{0F6DC0C2-C538-644E-887C-7F69184C23D1}" srcOrd="1" destOrd="0" presId="urn:microsoft.com/office/officeart/2005/8/layout/hierarchy2"/>
    <dgm:cxn modelId="{33F08F6C-460C-3C47-894C-D6D4DA79F2F1}" type="presOf" srcId="{8C62F7E7-E2EC-AC4D-A85B-BB62E2A7A208}" destId="{F45916C7-5658-3C45-967A-DBB8343A5436}" srcOrd="0" destOrd="0" presId="urn:microsoft.com/office/officeart/2005/8/layout/hierarchy2"/>
    <dgm:cxn modelId="{8E731580-0EE8-1444-BFFC-B91C2E8A5B82}" type="presOf" srcId="{E4BA9E76-C8D7-1D41-B707-7320CE41713A}" destId="{F536E0EC-82F2-9041-97E7-43D54EE4E385}" srcOrd="1" destOrd="0" presId="urn:microsoft.com/office/officeart/2005/8/layout/hierarchy2"/>
    <dgm:cxn modelId="{07A71084-787A-F147-BF75-22B51BD62BDC}" type="presOf" srcId="{52610B5C-0E71-8741-9133-514320A4BFC6}" destId="{E68437BF-87CE-2D4B-B564-1444504D3CDE}" srcOrd="0" destOrd="0" presId="urn:microsoft.com/office/officeart/2005/8/layout/hierarchy2"/>
    <dgm:cxn modelId="{C94CB988-74FF-B44D-9C2F-F8F7E1954935}" type="presOf" srcId="{0C9467E9-8A8B-2A40-8B3F-A16AE5BD3204}" destId="{C1FE816F-502D-FF48-846D-3EE193813F57}" srcOrd="1" destOrd="0" presId="urn:microsoft.com/office/officeart/2005/8/layout/hierarchy2"/>
    <dgm:cxn modelId="{C6BD5291-CF9A-6F47-B97F-3BD86FF9FFF6}" srcId="{53A2C5FC-FC2E-3342-BE25-5D54631FA75D}" destId="{8C62F7E7-E2EC-AC4D-A85B-BB62E2A7A208}" srcOrd="0" destOrd="0" parTransId="{E4BA9E76-C8D7-1D41-B707-7320CE41713A}" sibTransId="{EE58DF34-7A3D-1C45-BA51-030D71F2EBD9}"/>
    <dgm:cxn modelId="{FBE154A3-B047-9F47-837D-115033265CE5}" type="presOf" srcId="{3D8E3D60-C61D-664D-BA8E-7E5A56C0EFE1}" destId="{0E7B0C22-E264-7343-807B-79D620F079BC}" srcOrd="0" destOrd="0" presId="urn:microsoft.com/office/officeart/2005/8/layout/hierarchy2"/>
    <dgm:cxn modelId="{759C34C0-2F9F-4B4C-8F27-033FD7D0D5ED}" type="presOf" srcId="{4CEA9843-76F5-4041-8058-AA3DAD86B857}" destId="{7049015C-22BB-7748-8CEB-066E6FDF878D}" srcOrd="0" destOrd="0" presId="urn:microsoft.com/office/officeart/2005/8/layout/hierarchy2"/>
    <dgm:cxn modelId="{6B0B58D1-BFA4-CE46-B353-FA1CC59125B7}" srcId="{8C62F7E7-E2EC-AC4D-A85B-BB62E2A7A208}" destId="{2C2B5580-D6A6-0041-A6D0-C49CE81A6E39}" srcOrd="0" destOrd="0" parTransId="{0C9467E9-8A8B-2A40-8B3F-A16AE5BD3204}" sibTransId="{DB5EBA92-3D5F-CE45-9B95-6A6B837884E1}"/>
    <dgm:cxn modelId="{3C9810DB-4504-4844-9608-08CAF15D5CDE}" srcId="{8C62F7E7-E2EC-AC4D-A85B-BB62E2A7A208}" destId="{4CEA9843-76F5-4041-8058-AA3DAD86B857}" srcOrd="1" destOrd="0" parTransId="{439EF21A-90B8-1045-9765-243747B06BC4}" sibTransId="{FBFBDC67-3CC8-AB4D-AB3C-427908F495BC}"/>
    <dgm:cxn modelId="{ED3A5DEE-B20E-E346-80BC-F05A8D482198}" type="presOf" srcId="{E4BA9E76-C8D7-1D41-B707-7320CE41713A}" destId="{A0647ED4-E131-DA40-A47B-519A9B67FE70}" srcOrd="0" destOrd="0" presId="urn:microsoft.com/office/officeart/2005/8/layout/hierarchy2"/>
    <dgm:cxn modelId="{AD60A4EF-10CC-474B-8CB9-ECEC9910B71A}" type="presOf" srcId="{439EF21A-90B8-1045-9765-243747B06BC4}" destId="{9318AF39-8E5C-C144-ABFF-4A47BF96C7C4}" srcOrd="1" destOrd="0" presId="urn:microsoft.com/office/officeart/2005/8/layout/hierarchy2"/>
    <dgm:cxn modelId="{C01BE3F3-AE2D-044E-84FF-A10E04947017}" type="presOf" srcId="{53A2C5FC-FC2E-3342-BE25-5D54631FA75D}" destId="{1B14212D-D7FC-8F44-B964-A7246FCF9328}" srcOrd="0" destOrd="0" presId="urn:microsoft.com/office/officeart/2005/8/layout/hierarchy2"/>
    <dgm:cxn modelId="{AA183EF4-C095-0949-B3A1-51A86FB2C335}" srcId="{53A2C5FC-FC2E-3342-BE25-5D54631FA75D}" destId="{52610B5C-0E71-8741-9133-514320A4BFC6}" srcOrd="1" destOrd="0" parTransId="{EE1CCF46-C728-8949-B6E1-B9F8D8FA97B0}" sibTransId="{107F046E-FEC2-4049-901B-5FF6E24DF449}"/>
    <dgm:cxn modelId="{37A1CEF9-0E3C-D440-A7A2-D3E32867413B}" type="presOf" srcId="{EE1CCF46-C728-8949-B6E1-B9F8D8FA97B0}" destId="{D8463D3C-7E46-D944-A785-D02E7141922D}" srcOrd="0" destOrd="0" presId="urn:microsoft.com/office/officeart/2005/8/layout/hierarchy2"/>
    <dgm:cxn modelId="{5180ECFD-4CE2-6C4F-96D3-05F7AF47A97E}" srcId="{3D8E3D60-C61D-664D-BA8E-7E5A56C0EFE1}" destId="{53A2C5FC-FC2E-3342-BE25-5D54631FA75D}" srcOrd="0" destOrd="0" parTransId="{754C0D4F-51C3-C34A-9328-0D9EA490E25A}" sibTransId="{77A4C4EB-D10B-1445-932F-8CFF57312F63}"/>
    <dgm:cxn modelId="{6699919A-5241-A249-BCD6-303AAB13A276}" type="presParOf" srcId="{0E7B0C22-E264-7343-807B-79D620F079BC}" destId="{0349DC18-180B-D64A-8C58-230748F0BE02}" srcOrd="0" destOrd="0" presId="urn:microsoft.com/office/officeart/2005/8/layout/hierarchy2"/>
    <dgm:cxn modelId="{7DFCAB39-DE1F-9941-A150-5D6604C3C75F}" type="presParOf" srcId="{0349DC18-180B-D64A-8C58-230748F0BE02}" destId="{1B14212D-D7FC-8F44-B964-A7246FCF9328}" srcOrd="0" destOrd="0" presId="urn:microsoft.com/office/officeart/2005/8/layout/hierarchy2"/>
    <dgm:cxn modelId="{0550D395-3FE7-E644-AEBE-3F0176CE100B}" type="presParOf" srcId="{0349DC18-180B-D64A-8C58-230748F0BE02}" destId="{B54BA01D-A1B5-3A47-9645-33BBF88B7B43}" srcOrd="1" destOrd="0" presId="urn:microsoft.com/office/officeart/2005/8/layout/hierarchy2"/>
    <dgm:cxn modelId="{4D85C51F-FE0B-9E47-ABC6-71CA3D00F576}" type="presParOf" srcId="{B54BA01D-A1B5-3A47-9645-33BBF88B7B43}" destId="{A0647ED4-E131-DA40-A47B-519A9B67FE70}" srcOrd="0" destOrd="0" presId="urn:microsoft.com/office/officeart/2005/8/layout/hierarchy2"/>
    <dgm:cxn modelId="{9E2C6375-1B49-E041-8F95-ECCE137896B9}" type="presParOf" srcId="{A0647ED4-E131-DA40-A47B-519A9B67FE70}" destId="{F536E0EC-82F2-9041-97E7-43D54EE4E385}" srcOrd="0" destOrd="0" presId="urn:microsoft.com/office/officeart/2005/8/layout/hierarchy2"/>
    <dgm:cxn modelId="{85F150A2-7FD2-1B4B-875A-19AD5EA67D6F}" type="presParOf" srcId="{B54BA01D-A1B5-3A47-9645-33BBF88B7B43}" destId="{2ACB3BB3-1D22-E84C-B85B-F82BF3D44481}" srcOrd="1" destOrd="0" presId="urn:microsoft.com/office/officeart/2005/8/layout/hierarchy2"/>
    <dgm:cxn modelId="{E736AE5A-C61B-0F40-9FF7-CE6F23ECCB58}" type="presParOf" srcId="{2ACB3BB3-1D22-E84C-B85B-F82BF3D44481}" destId="{F45916C7-5658-3C45-967A-DBB8343A5436}" srcOrd="0" destOrd="0" presId="urn:microsoft.com/office/officeart/2005/8/layout/hierarchy2"/>
    <dgm:cxn modelId="{BD652D23-365C-A24C-AF07-D4E89D45FE07}" type="presParOf" srcId="{2ACB3BB3-1D22-E84C-B85B-F82BF3D44481}" destId="{DFD23055-498A-CE40-B143-228EE7FBD67F}" srcOrd="1" destOrd="0" presId="urn:microsoft.com/office/officeart/2005/8/layout/hierarchy2"/>
    <dgm:cxn modelId="{1FC3DB50-2570-4F4A-ABEC-AA973C0C72E5}" type="presParOf" srcId="{DFD23055-498A-CE40-B143-228EE7FBD67F}" destId="{CAB22E1A-5EE5-B74D-80B2-35BC163752D6}" srcOrd="0" destOrd="0" presId="urn:microsoft.com/office/officeart/2005/8/layout/hierarchy2"/>
    <dgm:cxn modelId="{717E3756-FCEA-AE40-B0AF-0B7ACC900BB0}" type="presParOf" srcId="{CAB22E1A-5EE5-B74D-80B2-35BC163752D6}" destId="{C1FE816F-502D-FF48-846D-3EE193813F57}" srcOrd="0" destOrd="0" presId="urn:microsoft.com/office/officeart/2005/8/layout/hierarchy2"/>
    <dgm:cxn modelId="{FF997675-D06B-4443-B5CB-5FD501047622}" type="presParOf" srcId="{DFD23055-498A-CE40-B143-228EE7FBD67F}" destId="{D0979CA6-C2C7-FA4C-A0DA-1B7F5AD0B4EE}" srcOrd="1" destOrd="0" presId="urn:microsoft.com/office/officeart/2005/8/layout/hierarchy2"/>
    <dgm:cxn modelId="{38770E1F-CD93-5045-AE1C-ECD42E73E171}" type="presParOf" srcId="{D0979CA6-C2C7-FA4C-A0DA-1B7F5AD0B4EE}" destId="{13A18EB3-FDB8-1A4A-A9C3-93842F214D77}" srcOrd="0" destOrd="0" presId="urn:microsoft.com/office/officeart/2005/8/layout/hierarchy2"/>
    <dgm:cxn modelId="{8E4D01AE-D75D-AA43-8F34-300BAEA6AFD3}" type="presParOf" srcId="{D0979CA6-C2C7-FA4C-A0DA-1B7F5AD0B4EE}" destId="{FB00877B-BB85-2E41-BA2C-853D423B0C4D}" srcOrd="1" destOrd="0" presId="urn:microsoft.com/office/officeart/2005/8/layout/hierarchy2"/>
    <dgm:cxn modelId="{858D242D-DC9C-D541-85FA-2CDCD122C199}" type="presParOf" srcId="{DFD23055-498A-CE40-B143-228EE7FBD67F}" destId="{D91CD297-6A09-AC45-9C00-DC8E93BAC22E}" srcOrd="2" destOrd="0" presId="urn:microsoft.com/office/officeart/2005/8/layout/hierarchy2"/>
    <dgm:cxn modelId="{6C574C85-E241-4B47-AD71-EFAA9555DCA1}" type="presParOf" srcId="{D91CD297-6A09-AC45-9C00-DC8E93BAC22E}" destId="{9318AF39-8E5C-C144-ABFF-4A47BF96C7C4}" srcOrd="0" destOrd="0" presId="urn:microsoft.com/office/officeart/2005/8/layout/hierarchy2"/>
    <dgm:cxn modelId="{3990F238-517F-7843-97ED-3CFE75149545}" type="presParOf" srcId="{DFD23055-498A-CE40-B143-228EE7FBD67F}" destId="{56406F31-B773-1247-8355-1C54CEBE9D25}" srcOrd="3" destOrd="0" presId="urn:microsoft.com/office/officeart/2005/8/layout/hierarchy2"/>
    <dgm:cxn modelId="{90F379EC-523D-D446-A2C5-FAF0D7ACA1F8}" type="presParOf" srcId="{56406F31-B773-1247-8355-1C54CEBE9D25}" destId="{7049015C-22BB-7748-8CEB-066E6FDF878D}" srcOrd="0" destOrd="0" presId="urn:microsoft.com/office/officeart/2005/8/layout/hierarchy2"/>
    <dgm:cxn modelId="{B3DF6A12-4745-F64C-A7C8-5D7D681AE4E9}" type="presParOf" srcId="{56406F31-B773-1247-8355-1C54CEBE9D25}" destId="{F142B9C3-AD21-414D-8984-CDD3574A5F0F}" srcOrd="1" destOrd="0" presId="urn:microsoft.com/office/officeart/2005/8/layout/hierarchy2"/>
    <dgm:cxn modelId="{4B689189-BAD6-EC41-B7EE-00DAD133A84A}" type="presParOf" srcId="{B54BA01D-A1B5-3A47-9645-33BBF88B7B43}" destId="{D8463D3C-7E46-D944-A785-D02E7141922D}" srcOrd="2" destOrd="0" presId="urn:microsoft.com/office/officeart/2005/8/layout/hierarchy2"/>
    <dgm:cxn modelId="{D9FFFE41-773F-CF40-9AE5-B9CCCC440E39}" type="presParOf" srcId="{D8463D3C-7E46-D944-A785-D02E7141922D}" destId="{0F6DC0C2-C538-644E-887C-7F69184C23D1}" srcOrd="0" destOrd="0" presId="urn:microsoft.com/office/officeart/2005/8/layout/hierarchy2"/>
    <dgm:cxn modelId="{1A790937-E89C-AA46-BA47-FA69D240A5F7}" type="presParOf" srcId="{B54BA01D-A1B5-3A47-9645-33BBF88B7B43}" destId="{BC152280-8AD3-B042-9996-E35FD1713E22}" srcOrd="3" destOrd="0" presId="urn:microsoft.com/office/officeart/2005/8/layout/hierarchy2"/>
    <dgm:cxn modelId="{02977AAA-74C5-964E-B6D7-443E17DE967E}" type="presParOf" srcId="{BC152280-8AD3-B042-9996-E35FD1713E22}" destId="{E68437BF-87CE-2D4B-B564-1444504D3CDE}" srcOrd="0" destOrd="0" presId="urn:microsoft.com/office/officeart/2005/8/layout/hierarchy2"/>
    <dgm:cxn modelId="{124A1BD9-1D02-6341-ADF0-FEB3C14C4468}" type="presParOf" srcId="{BC152280-8AD3-B042-9996-E35FD1713E22}" destId="{8A989A9C-6042-E74D-86E6-36462B085DD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50E0-0329-4946-850A-2CFDD3E7DEE6}" type="doc">
      <dgm:prSet loTypeId="urn:microsoft.com/office/officeart/2005/8/layout/pList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B86D6-BBF0-0742-AFD9-688DE0C63FE5}">
      <dgm:prSet phldrT="[Text]"/>
      <dgm:spPr/>
      <dgm:t>
        <a:bodyPr/>
        <a:lstStyle/>
        <a:p>
          <a:r>
            <a:rPr lang="en-US" dirty="0"/>
            <a:t>Saltwater</a:t>
          </a:r>
        </a:p>
      </dgm:t>
    </dgm:pt>
    <dgm:pt modelId="{D91C79D5-160A-2F4B-B1DF-5AD69AF1924F}" type="parTrans" cxnId="{DA1FE009-063D-D94B-AF9E-91A276E9C385}">
      <dgm:prSet/>
      <dgm:spPr/>
      <dgm:t>
        <a:bodyPr/>
        <a:lstStyle/>
        <a:p>
          <a:endParaRPr lang="en-US"/>
        </a:p>
      </dgm:t>
    </dgm:pt>
    <dgm:pt modelId="{873F7155-7D55-D841-93B1-E137703C6862}" type="sibTrans" cxnId="{DA1FE009-063D-D94B-AF9E-91A276E9C385}">
      <dgm:prSet/>
      <dgm:spPr/>
      <dgm:t>
        <a:bodyPr/>
        <a:lstStyle/>
        <a:p>
          <a:endParaRPr lang="en-US"/>
        </a:p>
      </dgm:t>
    </dgm:pt>
    <dgm:pt modelId="{A89C3A45-9BBF-DB4B-BDA1-7424766CB170}">
      <dgm:prSet phldrT="[Text]"/>
      <dgm:spPr/>
      <dgm:t>
        <a:bodyPr/>
        <a:lstStyle/>
        <a:p>
          <a:r>
            <a:rPr lang="en-US" dirty="0"/>
            <a:t>Air</a:t>
          </a:r>
        </a:p>
      </dgm:t>
    </dgm:pt>
    <dgm:pt modelId="{80AB27AB-8064-3842-A3F5-840D435E3F04}" type="parTrans" cxnId="{7485384B-0BBB-C54E-AC60-84F7DFAEA5DD}">
      <dgm:prSet/>
      <dgm:spPr/>
      <dgm:t>
        <a:bodyPr/>
        <a:lstStyle/>
        <a:p>
          <a:endParaRPr lang="en-US"/>
        </a:p>
      </dgm:t>
    </dgm:pt>
    <dgm:pt modelId="{56F7C03B-8508-2446-80F5-422D3F297833}" type="sibTrans" cxnId="{7485384B-0BBB-C54E-AC60-84F7DFAEA5DD}">
      <dgm:prSet/>
      <dgm:spPr/>
      <dgm:t>
        <a:bodyPr/>
        <a:lstStyle/>
        <a:p>
          <a:endParaRPr lang="en-US"/>
        </a:p>
      </dgm:t>
    </dgm:pt>
    <dgm:pt modelId="{D6958A2A-620B-2745-88B0-44F92C215025}">
      <dgm:prSet phldrT="[Text]"/>
      <dgm:spPr/>
      <dgm:t>
        <a:bodyPr/>
        <a:lstStyle/>
        <a:p>
          <a:r>
            <a:rPr lang="en-US" dirty="0"/>
            <a:t>Steel</a:t>
          </a:r>
        </a:p>
      </dgm:t>
    </dgm:pt>
    <dgm:pt modelId="{9568842F-0A58-FA40-A30C-BC6C30F4ED1E}" type="parTrans" cxnId="{77F406CF-B542-124A-8893-F0DBF82FC39D}">
      <dgm:prSet/>
      <dgm:spPr/>
      <dgm:t>
        <a:bodyPr/>
        <a:lstStyle/>
        <a:p>
          <a:endParaRPr lang="en-US"/>
        </a:p>
      </dgm:t>
    </dgm:pt>
    <dgm:pt modelId="{792146AB-61A2-F74E-B6E0-985AEA7CA3F5}" type="sibTrans" cxnId="{77F406CF-B542-124A-8893-F0DBF82FC39D}">
      <dgm:prSet/>
      <dgm:spPr/>
      <dgm:t>
        <a:bodyPr/>
        <a:lstStyle/>
        <a:p>
          <a:endParaRPr lang="en-US"/>
        </a:p>
      </dgm:t>
    </dgm:pt>
    <dgm:pt modelId="{99A0287E-C672-5845-B72B-CAAA0AFD0ACE}" type="pres">
      <dgm:prSet presAssocID="{F96C50E0-0329-4946-850A-2CFDD3E7DEE6}" presName="Name0" presStyleCnt="0">
        <dgm:presLayoutVars>
          <dgm:dir/>
          <dgm:resizeHandles val="exact"/>
        </dgm:presLayoutVars>
      </dgm:prSet>
      <dgm:spPr/>
    </dgm:pt>
    <dgm:pt modelId="{7FB5F884-2C5E-554C-BDE0-DDDE2D1FEF6B}" type="pres">
      <dgm:prSet presAssocID="{A8CB86D6-BBF0-0742-AFD9-688DE0C63FE5}" presName="compNode" presStyleCnt="0"/>
      <dgm:spPr/>
    </dgm:pt>
    <dgm:pt modelId="{FD565B1B-616F-C641-9B62-6D2145D45F3D}" type="pres">
      <dgm:prSet presAssocID="{A8CB86D6-BBF0-0742-AFD9-688DE0C63FE5}" presName="pictRect" presStyleLbl="node1" presStyleIdx="0" presStyleCnt="3"/>
      <dgm:spPr>
        <a:noFill/>
        <a:ln>
          <a:solidFill>
            <a:schemeClr val="accent1"/>
          </a:solidFill>
        </a:ln>
      </dgm:spPr>
    </dgm:pt>
    <dgm:pt modelId="{A08EFEDC-7C90-3A42-AF48-F91D0F3832AA}" type="pres">
      <dgm:prSet presAssocID="{A8CB86D6-BBF0-0742-AFD9-688DE0C63FE5}" presName="textRect" presStyleLbl="revTx" presStyleIdx="0" presStyleCnt="3">
        <dgm:presLayoutVars>
          <dgm:bulletEnabled val="1"/>
        </dgm:presLayoutVars>
      </dgm:prSet>
      <dgm:spPr/>
    </dgm:pt>
    <dgm:pt modelId="{B3B501F1-D35F-D141-B08E-40A5D6479A2F}" type="pres">
      <dgm:prSet presAssocID="{873F7155-7D55-D841-93B1-E137703C6862}" presName="sibTrans" presStyleLbl="sibTrans2D1" presStyleIdx="0" presStyleCnt="0"/>
      <dgm:spPr/>
    </dgm:pt>
    <dgm:pt modelId="{A2F30B84-FA4B-F047-A0F7-2039C9739596}" type="pres">
      <dgm:prSet presAssocID="{A89C3A45-9BBF-DB4B-BDA1-7424766CB170}" presName="compNode" presStyleCnt="0"/>
      <dgm:spPr/>
    </dgm:pt>
    <dgm:pt modelId="{627B5AA5-D153-F044-B637-CDD59CE18934}" type="pres">
      <dgm:prSet presAssocID="{A89C3A45-9BBF-DB4B-BDA1-7424766CB170}" presName="pict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95377DF-AC06-2542-B38C-6C81EAE568B3}" type="pres">
      <dgm:prSet presAssocID="{A89C3A45-9BBF-DB4B-BDA1-7424766CB170}" presName="textRect" presStyleLbl="revTx" presStyleIdx="1" presStyleCnt="3">
        <dgm:presLayoutVars>
          <dgm:bulletEnabled val="1"/>
        </dgm:presLayoutVars>
      </dgm:prSet>
      <dgm:spPr/>
    </dgm:pt>
    <dgm:pt modelId="{2F3B522C-96CE-2D4D-A946-3E6B36FCA7BE}" type="pres">
      <dgm:prSet presAssocID="{56F7C03B-8508-2446-80F5-422D3F297833}" presName="sibTrans" presStyleLbl="sibTrans2D1" presStyleIdx="0" presStyleCnt="0"/>
      <dgm:spPr/>
    </dgm:pt>
    <dgm:pt modelId="{C5D8A433-6953-1149-9F2B-AD9A1A8C7643}" type="pres">
      <dgm:prSet presAssocID="{D6958A2A-620B-2745-88B0-44F92C215025}" presName="compNode" presStyleCnt="0"/>
      <dgm:spPr/>
    </dgm:pt>
    <dgm:pt modelId="{0EEF8943-6841-FC4B-B8F6-F37CD0088306}" type="pres">
      <dgm:prSet presAssocID="{D6958A2A-620B-2745-88B0-44F92C215025}" presName="pictRect" presStyleLbl="nod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A647CECC-C527-4146-B749-7B5F9C259EFA}" type="pres">
      <dgm:prSet presAssocID="{D6958A2A-620B-2745-88B0-44F92C215025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DA1FE009-063D-D94B-AF9E-91A276E9C385}" srcId="{F96C50E0-0329-4946-850A-2CFDD3E7DEE6}" destId="{A8CB86D6-BBF0-0742-AFD9-688DE0C63FE5}" srcOrd="0" destOrd="0" parTransId="{D91C79D5-160A-2F4B-B1DF-5AD69AF1924F}" sibTransId="{873F7155-7D55-D841-93B1-E137703C6862}"/>
    <dgm:cxn modelId="{77395B4A-3860-824A-83CA-71CEAEA02AEF}" type="presOf" srcId="{A8CB86D6-BBF0-0742-AFD9-688DE0C63FE5}" destId="{A08EFEDC-7C90-3A42-AF48-F91D0F3832AA}" srcOrd="0" destOrd="0" presId="urn:microsoft.com/office/officeart/2005/8/layout/pList1"/>
    <dgm:cxn modelId="{7485384B-0BBB-C54E-AC60-84F7DFAEA5DD}" srcId="{F96C50E0-0329-4946-850A-2CFDD3E7DEE6}" destId="{A89C3A45-9BBF-DB4B-BDA1-7424766CB170}" srcOrd="1" destOrd="0" parTransId="{80AB27AB-8064-3842-A3F5-840D435E3F04}" sibTransId="{56F7C03B-8508-2446-80F5-422D3F297833}"/>
    <dgm:cxn modelId="{85679859-16A6-C647-A17F-8702C0183D7B}" type="presOf" srcId="{56F7C03B-8508-2446-80F5-422D3F297833}" destId="{2F3B522C-96CE-2D4D-A946-3E6B36FCA7BE}" srcOrd="0" destOrd="0" presId="urn:microsoft.com/office/officeart/2005/8/layout/pList1"/>
    <dgm:cxn modelId="{32CA7671-9E4C-B942-AFD2-CB5948C6E9F0}" type="presOf" srcId="{F96C50E0-0329-4946-850A-2CFDD3E7DEE6}" destId="{99A0287E-C672-5845-B72B-CAAA0AFD0ACE}" srcOrd="0" destOrd="0" presId="urn:microsoft.com/office/officeart/2005/8/layout/pList1"/>
    <dgm:cxn modelId="{F5135D99-9A97-8744-B16A-40F6972F39F9}" type="presOf" srcId="{D6958A2A-620B-2745-88B0-44F92C215025}" destId="{A647CECC-C527-4146-B749-7B5F9C259EFA}" srcOrd="0" destOrd="0" presId="urn:microsoft.com/office/officeart/2005/8/layout/pList1"/>
    <dgm:cxn modelId="{77F406CF-B542-124A-8893-F0DBF82FC39D}" srcId="{F96C50E0-0329-4946-850A-2CFDD3E7DEE6}" destId="{D6958A2A-620B-2745-88B0-44F92C215025}" srcOrd="2" destOrd="0" parTransId="{9568842F-0A58-FA40-A30C-BC6C30F4ED1E}" sibTransId="{792146AB-61A2-F74E-B6E0-985AEA7CA3F5}"/>
    <dgm:cxn modelId="{957453F3-11A8-8342-A262-F323D7CAA578}" type="presOf" srcId="{873F7155-7D55-D841-93B1-E137703C6862}" destId="{B3B501F1-D35F-D141-B08E-40A5D6479A2F}" srcOrd="0" destOrd="0" presId="urn:microsoft.com/office/officeart/2005/8/layout/pList1"/>
    <dgm:cxn modelId="{E20BD8F4-0011-A14A-86DA-262128AF57D2}" type="presOf" srcId="{A89C3A45-9BBF-DB4B-BDA1-7424766CB170}" destId="{395377DF-AC06-2542-B38C-6C81EAE568B3}" srcOrd="0" destOrd="0" presId="urn:microsoft.com/office/officeart/2005/8/layout/pList1"/>
    <dgm:cxn modelId="{8128CE07-A966-FB41-92DB-943B703E5749}" type="presParOf" srcId="{99A0287E-C672-5845-B72B-CAAA0AFD0ACE}" destId="{7FB5F884-2C5E-554C-BDE0-DDDE2D1FEF6B}" srcOrd="0" destOrd="0" presId="urn:microsoft.com/office/officeart/2005/8/layout/pList1"/>
    <dgm:cxn modelId="{A98D4FCC-26E2-CE4B-844A-5935F6534E42}" type="presParOf" srcId="{7FB5F884-2C5E-554C-BDE0-DDDE2D1FEF6B}" destId="{FD565B1B-616F-C641-9B62-6D2145D45F3D}" srcOrd="0" destOrd="0" presId="urn:microsoft.com/office/officeart/2005/8/layout/pList1"/>
    <dgm:cxn modelId="{8DF12F76-EE78-324E-B9BD-070B2FC3E96E}" type="presParOf" srcId="{7FB5F884-2C5E-554C-BDE0-DDDE2D1FEF6B}" destId="{A08EFEDC-7C90-3A42-AF48-F91D0F3832AA}" srcOrd="1" destOrd="0" presId="urn:microsoft.com/office/officeart/2005/8/layout/pList1"/>
    <dgm:cxn modelId="{35D4B21D-905B-0C4B-BC43-2CC263A7D813}" type="presParOf" srcId="{99A0287E-C672-5845-B72B-CAAA0AFD0ACE}" destId="{B3B501F1-D35F-D141-B08E-40A5D6479A2F}" srcOrd="1" destOrd="0" presId="urn:microsoft.com/office/officeart/2005/8/layout/pList1"/>
    <dgm:cxn modelId="{9C65EE47-B15F-6540-9B4A-133E8915CA68}" type="presParOf" srcId="{99A0287E-C672-5845-B72B-CAAA0AFD0ACE}" destId="{A2F30B84-FA4B-F047-A0F7-2039C9739596}" srcOrd="2" destOrd="0" presId="urn:microsoft.com/office/officeart/2005/8/layout/pList1"/>
    <dgm:cxn modelId="{F881189E-2367-1F48-838F-B22BF1921571}" type="presParOf" srcId="{A2F30B84-FA4B-F047-A0F7-2039C9739596}" destId="{627B5AA5-D153-F044-B637-CDD59CE18934}" srcOrd="0" destOrd="0" presId="urn:microsoft.com/office/officeart/2005/8/layout/pList1"/>
    <dgm:cxn modelId="{770DCAA7-2637-444A-8313-C27C033067C8}" type="presParOf" srcId="{A2F30B84-FA4B-F047-A0F7-2039C9739596}" destId="{395377DF-AC06-2542-B38C-6C81EAE568B3}" srcOrd="1" destOrd="0" presId="urn:microsoft.com/office/officeart/2005/8/layout/pList1"/>
    <dgm:cxn modelId="{9C54A452-98FF-FF4D-9B39-1BF0B501007E}" type="presParOf" srcId="{99A0287E-C672-5845-B72B-CAAA0AFD0ACE}" destId="{2F3B522C-96CE-2D4D-A946-3E6B36FCA7BE}" srcOrd="3" destOrd="0" presId="urn:microsoft.com/office/officeart/2005/8/layout/pList1"/>
    <dgm:cxn modelId="{8DADC357-78D2-544E-8650-41A647EC90E3}" type="presParOf" srcId="{99A0287E-C672-5845-B72B-CAAA0AFD0ACE}" destId="{C5D8A433-6953-1149-9F2B-AD9A1A8C7643}" srcOrd="4" destOrd="0" presId="urn:microsoft.com/office/officeart/2005/8/layout/pList1"/>
    <dgm:cxn modelId="{EC176FF3-C348-B944-981B-85F0B1F010E7}" type="presParOf" srcId="{C5D8A433-6953-1149-9F2B-AD9A1A8C7643}" destId="{0EEF8943-6841-FC4B-B8F6-F37CD0088306}" srcOrd="0" destOrd="0" presId="urn:microsoft.com/office/officeart/2005/8/layout/pList1"/>
    <dgm:cxn modelId="{3C93FD00-1AB8-2B4A-9B33-FFE629E5779A}" type="presParOf" srcId="{C5D8A433-6953-1149-9F2B-AD9A1A8C7643}" destId="{A647CECC-C527-4146-B749-7B5F9C259EFA}" srcOrd="1" destOrd="0" presId="urn:microsoft.com/office/officeart/2005/8/layout/p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6C50E0-0329-4946-850A-2CFDD3E7DEE6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B86D6-BBF0-0742-AFD9-688DE0C63FE5}">
      <dgm:prSet phldrT="[Text]"/>
      <dgm:spPr/>
      <dgm:t>
        <a:bodyPr/>
        <a:lstStyle/>
        <a:p>
          <a:r>
            <a:rPr lang="en-US" dirty="0"/>
            <a:t>Chocolate Chip Cookies</a:t>
          </a:r>
        </a:p>
      </dgm:t>
    </dgm:pt>
    <dgm:pt modelId="{D91C79D5-160A-2F4B-B1DF-5AD69AF1924F}" type="parTrans" cxnId="{DA1FE009-063D-D94B-AF9E-91A276E9C385}">
      <dgm:prSet/>
      <dgm:spPr/>
      <dgm:t>
        <a:bodyPr/>
        <a:lstStyle/>
        <a:p>
          <a:endParaRPr lang="en-US"/>
        </a:p>
      </dgm:t>
    </dgm:pt>
    <dgm:pt modelId="{873F7155-7D55-D841-93B1-E137703C6862}" type="sibTrans" cxnId="{DA1FE009-063D-D94B-AF9E-91A276E9C385}">
      <dgm:prSet/>
      <dgm:spPr/>
      <dgm:t>
        <a:bodyPr/>
        <a:lstStyle/>
        <a:p>
          <a:endParaRPr lang="en-US"/>
        </a:p>
      </dgm:t>
    </dgm:pt>
    <dgm:pt modelId="{A89C3A45-9BBF-DB4B-BDA1-7424766CB170}">
      <dgm:prSet phldrT="[Text]"/>
      <dgm:spPr/>
      <dgm:t>
        <a:bodyPr/>
        <a:lstStyle/>
        <a:p>
          <a:r>
            <a:rPr lang="en-US" dirty="0"/>
            <a:t>Salad</a:t>
          </a:r>
        </a:p>
      </dgm:t>
    </dgm:pt>
    <dgm:pt modelId="{80AB27AB-8064-3842-A3F5-840D435E3F04}" type="parTrans" cxnId="{7485384B-0BBB-C54E-AC60-84F7DFAEA5DD}">
      <dgm:prSet/>
      <dgm:spPr/>
      <dgm:t>
        <a:bodyPr/>
        <a:lstStyle/>
        <a:p>
          <a:endParaRPr lang="en-US"/>
        </a:p>
      </dgm:t>
    </dgm:pt>
    <dgm:pt modelId="{56F7C03B-8508-2446-80F5-422D3F297833}" type="sibTrans" cxnId="{7485384B-0BBB-C54E-AC60-84F7DFAEA5DD}">
      <dgm:prSet/>
      <dgm:spPr/>
      <dgm:t>
        <a:bodyPr/>
        <a:lstStyle/>
        <a:p>
          <a:endParaRPr lang="en-US"/>
        </a:p>
      </dgm:t>
    </dgm:pt>
    <dgm:pt modelId="{D6958A2A-620B-2745-88B0-44F92C215025}">
      <dgm:prSet phldrT="[Text]"/>
      <dgm:spPr/>
      <dgm:t>
        <a:bodyPr/>
        <a:lstStyle/>
        <a:p>
          <a:r>
            <a:rPr lang="en-US" dirty="0"/>
            <a:t>Oil and Water</a:t>
          </a:r>
        </a:p>
      </dgm:t>
    </dgm:pt>
    <dgm:pt modelId="{9568842F-0A58-FA40-A30C-BC6C30F4ED1E}" type="parTrans" cxnId="{77F406CF-B542-124A-8893-F0DBF82FC39D}">
      <dgm:prSet/>
      <dgm:spPr/>
      <dgm:t>
        <a:bodyPr/>
        <a:lstStyle/>
        <a:p>
          <a:endParaRPr lang="en-US"/>
        </a:p>
      </dgm:t>
    </dgm:pt>
    <dgm:pt modelId="{792146AB-61A2-F74E-B6E0-985AEA7CA3F5}" type="sibTrans" cxnId="{77F406CF-B542-124A-8893-F0DBF82FC39D}">
      <dgm:prSet/>
      <dgm:spPr/>
      <dgm:t>
        <a:bodyPr/>
        <a:lstStyle/>
        <a:p>
          <a:endParaRPr lang="en-US"/>
        </a:p>
      </dgm:t>
    </dgm:pt>
    <dgm:pt modelId="{99A0287E-C672-5845-B72B-CAAA0AFD0ACE}" type="pres">
      <dgm:prSet presAssocID="{F96C50E0-0329-4946-850A-2CFDD3E7DEE6}" presName="Name0" presStyleCnt="0">
        <dgm:presLayoutVars>
          <dgm:dir/>
          <dgm:resizeHandles val="exact"/>
        </dgm:presLayoutVars>
      </dgm:prSet>
      <dgm:spPr/>
    </dgm:pt>
    <dgm:pt modelId="{7FB5F884-2C5E-554C-BDE0-DDDE2D1FEF6B}" type="pres">
      <dgm:prSet presAssocID="{A8CB86D6-BBF0-0742-AFD9-688DE0C63FE5}" presName="compNode" presStyleCnt="0"/>
      <dgm:spPr/>
    </dgm:pt>
    <dgm:pt modelId="{FD565B1B-616F-C641-9B62-6D2145D45F3D}" type="pres">
      <dgm:prSet presAssocID="{A8CB86D6-BBF0-0742-AFD9-688DE0C63FE5}" presName="pictRect" presStyleLbl="node1" presStyleIdx="0" presStyleCnt="3"/>
      <dgm:spPr/>
    </dgm:pt>
    <dgm:pt modelId="{A08EFEDC-7C90-3A42-AF48-F91D0F3832AA}" type="pres">
      <dgm:prSet presAssocID="{A8CB86D6-BBF0-0742-AFD9-688DE0C63FE5}" presName="textRect" presStyleLbl="revTx" presStyleIdx="0" presStyleCnt="3">
        <dgm:presLayoutVars>
          <dgm:bulletEnabled val="1"/>
        </dgm:presLayoutVars>
      </dgm:prSet>
      <dgm:spPr/>
    </dgm:pt>
    <dgm:pt modelId="{B3B501F1-D35F-D141-B08E-40A5D6479A2F}" type="pres">
      <dgm:prSet presAssocID="{873F7155-7D55-D841-93B1-E137703C6862}" presName="sibTrans" presStyleLbl="sibTrans2D1" presStyleIdx="0" presStyleCnt="0"/>
      <dgm:spPr/>
    </dgm:pt>
    <dgm:pt modelId="{A2F30B84-FA4B-F047-A0F7-2039C9739596}" type="pres">
      <dgm:prSet presAssocID="{A89C3A45-9BBF-DB4B-BDA1-7424766CB170}" presName="compNode" presStyleCnt="0"/>
      <dgm:spPr/>
    </dgm:pt>
    <dgm:pt modelId="{627B5AA5-D153-F044-B637-CDD59CE18934}" type="pres">
      <dgm:prSet presAssocID="{A89C3A45-9BBF-DB4B-BDA1-7424766CB170}" presName="pictRect" presStyleLbl="node1" presStyleIdx="1" presStyleCnt="3"/>
      <dgm:spPr/>
    </dgm:pt>
    <dgm:pt modelId="{395377DF-AC06-2542-B38C-6C81EAE568B3}" type="pres">
      <dgm:prSet presAssocID="{A89C3A45-9BBF-DB4B-BDA1-7424766CB170}" presName="textRect" presStyleLbl="revTx" presStyleIdx="1" presStyleCnt="3">
        <dgm:presLayoutVars>
          <dgm:bulletEnabled val="1"/>
        </dgm:presLayoutVars>
      </dgm:prSet>
      <dgm:spPr/>
    </dgm:pt>
    <dgm:pt modelId="{2F3B522C-96CE-2D4D-A946-3E6B36FCA7BE}" type="pres">
      <dgm:prSet presAssocID="{56F7C03B-8508-2446-80F5-422D3F297833}" presName="sibTrans" presStyleLbl="sibTrans2D1" presStyleIdx="0" presStyleCnt="0"/>
      <dgm:spPr/>
    </dgm:pt>
    <dgm:pt modelId="{C5D8A433-6953-1149-9F2B-AD9A1A8C7643}" type="pres">
      <dgm:prSet presAssocID="{D6958A2A-620B-2745-88B0-44F92C215025}" presName="compNode" presStyleCnt="0"/>
      <dgm:spPr/>
    </dgm:pt>
    <dgm:pt modelId="{0EEF8943-6841-FC4B-B8F6-F37CD0088306}" type="pres">
      <dgm:prSet presAssocID="{D6958A2A-620B-2745-88B0-44F92C215025}" presName="pictRect" presStyleLbl="node1" presStyleIdx="2" presStyleCnt="3"/>
      <dgm:spPr/>
    </dgm:pt>
    <dgm:pt modelId="{A647CECC-C527-4146-B749-7B5F9C259EFA}" type="pres">
      <dgm:prSet presAssocID="{D6958A2A-620B-2745-88B0-44F92C215025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DA1FE009-063D-D94B-AF9E-91A276E9C385}" srcId="{F96C50E0-0329-4946-850A-2CFDD3E7DEE6}" destId="{A8CB86D6-BBF0-0742-AFD9-688DE0C63FE5}" srcOrd="0" destOrd="0" parTransId="{D91C79D5-160A-2F4B-B1DF-5AD69AF1924F}" sibTransId="{873F7155-7D55-D841-93B1-E137703C6862}"/>
    <dgm:cxn modelId="{77395B4A-3860-824A-83CA-71CEAEA02AEF}" type="presOf" srcId="{A8CB86D6-BBF0-0742-AFD9-688DE0C63FE5}" destId="{A08EFEDC-7C90-3A42-AF48-F91D0F3832AA}" srcOrd="0" destOrd="0" presId="urn:microsoft.com/office/officeart/2005/8/layout/pList1"/>
    <dgm:cxn modelId="{7485384B-0BBB-C54E-AC60-84F7DFAEA5DD}" srcId="{F96C50E0-0329-4946-850A-2CFDD3E7DEE6}" destId="{A89C3A45-9BBF-DB4B-BDA1-7424766CB170}" srcOrd="1" destOrd="0" parTransId="{80AB27AB-8064-3842-A3F5-840D435E3F04}" sibTransId="{56F7C03B-8508-2446-80F5-422D3F297833}"/>
    <dgm:cxn modelId="{85679859-16A6-C647-A17F-8702C0183D7B}" type="presOf" srcId="{56F7C03B-8508-2446-80F5-422D3F297833}" destId="{2F3B522C-96CE-2D4D-A946-3E6B36FCA7BE}" srcOrd="0" destOrd="0" presId="urn:microsoft.com/office/officeart/2005/8/layout/pList1"/>
    <dgm:cxn modelId="{32CA7671-9E4C-B942-AFD2-CB5948C6E9F0}" type="presOf" srcId="{F96C50E0-0329-4946-850A-2CFDD3E7DEE6}" destId="{99A0287E-C672-5845-B72B-CAAA0AFD0ACE}" srcOrd="0" destOrd="0" presId="urn:microsoft.com/office/officeart/2005/8/layout/pList1"/>
    <dgm:cxn modelId="{F5135D99-9A97-8744-B16A-40F6972F39F9}" type="presOf" srcId="{D6958A2A-620B-2745-88B0-44F92C215025}" destId="{A647CECC-C527-4146-B749-7B5F9C259EFA}" srcOrd="0" destOrd="0" presId="urn:microsoft.com/office/officeart/2005/8/layout/pList1"/>
    <dgm:cxn modelId="{77F406CF-B542-124A-8893-F0DBF82FC39D}" srcId="{F96C50E0-0329-4946-850A-2CFDD3E7DEE6}" destId="{D6958A2A-620B-2745-88B0-44F92C215025}" srcOrd="2" destOrd="0" parTransId="{9568842F-0A58-FA40-A30C-BC6C30F4ED1E}" sibTransId="{792146AB-61A2-F74E-B6E0-985AEA7CA3F5}"/>
    <dgm:cxn modelId="{957453F3-11A8-8342-A262-F323D7CAA578}" type="presOf" srcId="{873F7155-7D55-D841-93B1-E137703C6862}" destId="{B3B501F1-D35F-D141-B08E-40A5D6479A2F}" srcOrd="0" destOrd="0" presId="urn:microsoft.com/office/officeart/2005/8/layout/pList1"/>
    <dgm:cxn modelId="{E20BD8F4-0011-A14A-86DA-262128AF57D2}" type="presOf" srcId="{A89C3A45-9BBF-DB4B-BDA1-7424766CB170}" destId="{395377DF-AC06-2542-B38C-6C81EAE568B3}" srcOrd="0" destOrd="0" presId="urn:microsoft.com/office/officeart/2005/8/layout/pList1"/>
    <dgm:cxn modelId="{8128CE07-A966-FB41-92DB-943B703E5749}" type="presParOf" srcId="{99A0287E-C672-5845-B72B-CAAA0AFD0ACE}" destId="{7FB5F884-2C5E-554C-BDE0-DDDE2D1FEF6B}" srcOrd="0" destOrd="0" presId="urn:microsoft.com/office/officeart/2005/8/layout/pList1"/>
    <dgm:cxn modelId="{A98D4FCC-26E2-CE4B-844A-5935F6534E42}" type="presParOf" srcId="{7FB5F884-2C5E-554C-BDE0-DDDE2D1FEF6B}" destId="{FD565B1B-616F-C641-9B62-6D2145D45F3D}" srcOrd="0" destOrd="0" presId="urn:microsoft.com/office/officeart/2005/8/layout/pList1"/>
    <dgm:cxn modelId="{8DF12F76-EE78-324E-B9BD-070B2FC3E96E}" type="presParOf" srcId="{7FB5F884-2C5E-554C-BDE0-DDDE2D1FEF6B}" destId="{A08EFEDC-7C90-3A42-AF48-F91D0F3832AA}" srcOrd="1" destOrd="0" presId="urn:microsoft.com/office/officeart/2005/8/layout/pList1"/>
    <dgm:cxn modelId="{35D4B21D-905B-0C4B-BC43-2CC263A7D813}" type="presParOf" srcId="{99A0287E-C672-5845-B72B-CAAA0AFD0ACE}" destId="{B3B501F1-D35F-D141-B08E-40A5D6479A2F}" srcOrd="1" destOrd="0" presId="urn:microsoft.com/office/officeart/2005/8/layout/pList1"/>
    <dgm:cxn modelId="{9C65EE47-B15F-6540-9B4A-133E8915CA68}" type="presParOf" srcId="{99A0287E-C672-5845-B72B-CAAA0AFD0ACE}" destId="{A2F30B84-FA4B-F047-A0F7-2039C9739596}" srcOrd="2" destOrd="0" presId="urn:microsoft.com/office/officeart/2005/8/layout/pList1"/>
    <dgm:cxn modelId="{F881189E-2367-1F48-838F-B22BF1921571}" type="presParOf" srcId="{A2F30B84-FA4B-F047-A0F7-2039C9739596}" destId="{627B5AA5-D153-F044-B637-CDD59CE18934}" srcOrd="0" destOrd="0" presId="urn:microsoft.com/office/officeart/2005/8/layout/pList1"/>
    <dgm:cxn modelId="{770DCAA7-2637-444A-8313-C27C033067C8}" type="presParOf" srcId="{A2F30B84-FA4B-F047-A0F7-2039C9739596}" destId="{395377DF-AC06-2542-B38C-6C81EAE568B3}" srcOrd="1" destOrd="0" presId="urn:microsoft.com/office/officeart/2005/8/layout/pList1"/>
    <dgm:cxn modelId="{9C54A452-98FF-FF4D-9B39-1BF0B501007E}" type="presParOf" srcId="{99A0287E-C672-5845-B72B-CAAA0AFD0ACE}" destId="{2F3B522C-96CE-2D4D-A946-3E6B36FCA7BE}" srcOrd="3" destOrd="0" presId="urn:microsoft.com/office/officeart/2005/8/layout/pList1"/>
    <dgm:cxn modelId="{8DADC357-78D2-544E-8650-41A647EC90E3}" type="presParOf" srcId="{99A0287E-C672-5845-B72B-CAAA0AFD0ACE}" destId="{C5D8A433-6953-1149-9F2B-AD9A1A8C7643}" srcOrd="4" destOrd="0" presId="urn:microsoft.com/office/officeart/2005/8/layout/pList1"/>
    <dgm:cxn modelId="{EC176FF3-C348-B944-981B-85F0B1F010E7}" type="presParOf" srcId="{C5D8A433-6953-1149-9F2B-AD9A1A8C7643}" destId="{0EEF8943-6841-FC4B-B8F6-F37CD0088306}" srcOrd="0" destOrd="0" presId="urn:microsoft.com/office/officeart/2005/8/layout/pList1"/>
    <dgm:cxn modelId="{3C93FD00-1AB8-2B4A-9B33-FFE629E5779A}" type="presParOf" srcId="{C5D8A433-6953-1149-9F2B-AD9A1A8C7643}" destId="{A647CECC-C527-4146-B749-7B5F9C259E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4212D-D7FC-8F44-B964-A7246FCF9328}">
      <dsp:nvSpPr>
        <dsp:cNvPr id="0" name=""/>
        <dsp:cNvSpPr/>
      </dsp:nvSpPr>
      <dsp:spPr>
        <a:xfrm>
          <a:off x="475" y="2545573"/>
          <a:ext cx="2233083" cy="1116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Matter</a:t>
          </a:r>
        </a:p>
      </dsp:txBody>
      <dsp:txXfrm>
        <a:off x="33177" y="2578275"/>
        <a:ext cx="2167679" cy="1051137"/>
      </dsp:txXfrm>
    </dsp:sp>
    <dsp:sp modelId="{A0647ED4-E131-DA40-A47B-519A9B67FE70}">
      <dsp:nvSpPr>
        <dsp:cNvPr id="0" name=""/>
        <dsp:cNvSpPr/>
      </dsp:nvSpPr>
      <dsp:spPr>
        <a:xfrm rot="19326008">
          <a:off x="2114183" y="2737619"/>
          <a:ext cx="1131985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131985" y="185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51876" y="2727864"/>
        <a:ext cx="56599" cy="56599"/>
      </dsp:txXfrm>
    </dsp:sp>
    <dsp:sp modelId="{F45916C7-5658-3C45-967A-DBB8343A5436}">
      <dsp:nvSpPr>
        <dsp:cNvPr id="0" name=""/>
        <dsp:cNvSpPr/>
      </dsp:nvSpPr>
      <dsp:spPr>
        <a:xfrm>
          <a:off x="3126792" y="1706073"/>
          <a:ext cx="3065376" cy="14048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Pure Substance</a:t>
          </a:r>
        </a:p>
      </dsp:txBody>
      <dsp:txXfrm>
        <a:off x="3167938" y="1747219"/>
        <a:ext cx="2983084" cy="1322529"/>
      </dsp:txXfrm>
    </dsp:sp>
    <dsp:sp modelId="{CAB22E1A-5EE5-B74D-80B2-35BC163752D6}">
      <dsp:nvSpPr>
        <dsp:cNvPr id="0" name=""/>
        <dsp:cNvSpPr/>
      </dsp:nvSpPr>
      <dsp:spPr>
        <a:xfrm rot="19115335">
          <a:off x="6043282" y="1996040"/>
          <a:ext cx="1191004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191004" y="185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09010" y="1984809"/>
        <a:ext cx="59550" cy="59550"/>
      </dsp:txXfrm>
    </dsp:sp>
    <dsp:sp modelId="{13A18EB3-FDB8-1A4A-A9C3-93842F214D77}">
      <dsp:nvSpPr>
        <dsp:cNvPr id="0" name=""/>
        <dsp:cNvSpPr/>
      </dsp:nvSpPr>
      <dsp:spPr>
        <a:xfrm>
          <a:off x="7085401" y="917052"/>
          <a:ext cx="2926076" cy="14072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Element</a:t>
          </a:r>
        </a:p>
      </dsp:txBody>
      <dsp:txXfrm>
        <a:off x="7126618" y="958269"/>
        <a:ext cx="2843642" cy="1324832"/>
      </dsp:txXfrm>
    </dsp:sp>
    <dsp:sp modelId="{D91CD297-6A09-AC45-9C00-DC8E93BAC22E}">
      <dsp:nvSpPr>
        <dsp:cNvPr id="0" name=""/>
        <dsp:cNvSpPr/>
      </dsp:nvSpPr>
      <dsp:spPr>
        <a:xfrm rot="2483746">
          <a:off x="6043423" y="2783626"/>
          <a:ext cx="1190724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190724" y="185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09017" y="2772403"/>
        <a:ext cx="59536" cy="59536"/>
      </dsp:txXfrm>
    </dsp:sp>
    <dsp:sp modelId="{7049015C-22BB-7748-8CEB-066E6FDF878D}">
      <dsp:nvSpPr>
        <dsp:cNvPr id="0" name=""/>
        <dsp:cNvSpPr/>
      </dsp:nvSpPr>
      <dsp:spPr>
        <a:xfrm>
          <a:off x="7085401" y="2491800"/>
          <a:ext cx="2926076" cy="1408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Compound</a:t>
          </a:r>
        </a:p>
      </dsp:txBody>
      <dsp:txXfrm>
        <a:off x="7126643" y="2533042"/>
        <a:ext cx="2843592" cy="1325631"/>
      </dsp:txXfrm>
    </dsp:sp>
    <dsp:sp modelId="{D8463D3C-7E46-D944-A785-D02E7141922D}">
      <dsp:nvSpPr>
        <dsp:cNvPr id="0" name=""/>
        <dsp:cNvSpPr/>
      </dsp:nvSpPr>
      <dsp:spPr>
        <a:xfrm rot="2481097">
          <a:off x="2085217" y="3478374"/>
          <a:ext cx="1189915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189915" y="185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50428" y="3467171"/>
        <a:ext cx="59495" cy="59495"/>
      </dsp:txXfrm>
    </dsp:sp>
    <dsp:sp modelId="{E68437BF-87CE-2D4B-B564-1444504D3CDE}">
      <dsp:nvSpPr>
        <dsp:cNvPr id="0" name=""/>
        <dsp:cNvSpPr/>
      </dsp:nvSpPr>
      <dsp:spPr>
        <a:xfrm>
          <a:off x="3126792" y="3278376"/>
          <a:ext cx="3058096" cy="1223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Mixture</a:t>
          </a:r>
          <a:endParaRPr lang="en-US" sz="4400" kern="1200" dirty="0"/>
        </a:p>
      </dsp:txBody>
      <dsp:txXfrm>
        <a:off x="3162619" y="3314203"/>
        <a:ext cx="2986442" cy="1151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65B1B-616F-C641-9B62-6D2145D45F3D}">
      <dsp:nvSpPr>
        <dsp:cNvPr id="0" name=""/>
        <dsp:cNvSpPr/>
      </dsp:nvSpPr>
      <dsp:spPr>
        <a:xfrm>
          <a:off x="590394" y="2310"/>
          <a:ext cx="1583681" cy="1091156"/>
        </a:xfrm>
        <a:prstGeom prst="roundRect">
          <a:avLst/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EFEDC-7C90-3A42-AF48-F91D0F3832AA}">
      <dsp:nvSpPr>
        <dsp:cNvPr id="0" name=""/>
        <dsp:cNvSpPr/>
      </dsp:nvSpPr>
      <dsp:spPr>
        <a:xfrm>
          <a:off x="590394" y="1093466"/>
          <a:ext cx="1583681" cy="5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Saltwater</a:t>
          </a:r>
        </a:p>
      </dsp:txBody>
      <dsp:txXfrm>
        <a:off x="590394" y="1093466"/>
        <a:ext cx="1583681" cy="587545"/>
      </dsp:txXfrm>
    </dsp:sp>
    <dsp:sp modelId="{627B5AA5-D153-F044-B637-CDD59CE18934}">
      <dsp:nvSpPr>
        <dsp:cNvPr id="0" name=""/>
        <dsp:cNvSpPr/>
      </dsp:nvSpPr>
      <dsp:spPr>
        <a:xfrm>
          <a:off x="2332510" y="2310"/>
          <a:ext cx="1583681" cy="109115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5377DF-AC06-2542-B38C-6C81EAE568B3}">
      <dsp:nvSpPr>
        <dsp:cNvPr id="0" name=""/>
        <dsp:cNvSpPr/>
      </dsp:nvSpPr>
      <dsp:spPr>
        <a:xfrm>
          <a:off x="2332510" y="1093466"/>
          <a:ext cx="1583681" cy="5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Air</a:t>
          </a:r>
        </a:p>
      </dsp:txBody>
      <dsp:txXfrm>
        <a:off x="2332510" y="1093466"/>
        <a:ext cx="1583681" cy="587545"/>
      </dsp:txXfrm>
    </dsp:sp>
    <dsp:sp modelId="{0EEF8943-6841-FC4B-B8F6-F37CD0088306}">
      <dsp:nvSpPr>
        <dsp:cNvPr id="0" name=""/>
        <dsp:cNvSpPr/>
      </dsp:nvSpPr>
      <dsp:spPr>
        <a:xfrm>
          <a:off x="1461452" y="1839380"/>
          <a:ext cx="1583681" cy="109115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47CECC-C527-4146-B749-7B5F9C259EFA}">
      <dsp:nvSpPr>
        <dsp:cNvPr id="0" name=""/>
        <dsp:cNvSpPr/>
      </dsp:nvSpPr>
      <dsp:spPr>
        <a:xfrm>
          <a:off x="1461452" y="2930536"/>
          <a:ext cx="1583681" cy="5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Steel</a:t>
          </a:r>
        </a:p>
      </dsp:txBody>
      <dsp:txXfrm>
        <a:off x="1461452" y="2930536"/>
        <a:ext cx="1583681" cy="5875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65B1B-616F-C641-9B62-6D2145D45F3D}">
      <dsp:nvSpPr>
        <dsp:cNvPr id="0" name=""/>
        <dsp:cNvSpPr/>
      </dsp:nvSpPr>
      <dsp:spPr>
        <a:xfrm>
          <a:off x="590394" y="2310"/>
          <a:ext cx="1583681" cy="1091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EFEDC-7C90-3A42-AF48-F91D0F3832AA}">
      <dsp:nvSpPr>
        <dsp:cNvPr id="0" name=""/>
        <dsp:cNvSpPr/>
      </dsp:nvSpPr>
      <dsp:spPr>
        <a:xfrm>
          <a:off x="590394" y="1093466"/>
          <a:ext cx="1583681" cy="5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Chocolate Chip Cookies</a:t>
          </a:r>
        </a:p>
      </dsp:txBody>
      <dsp:txXfrm>
        <a:off x="590394" y="1093466"/>
        <a:ext cx="1583681" cy="587545"/>
      </dsp:txXfrm>
    </dsp:sp>
    <dsp:sp modelId="{627B5AA5-D153-F044-B637-CDD59CE18934}">
      <dsp:nvSpPr>
        <dsp:cNvPr id="0" name=""/>
        <dsp:cNvSpPr/>
      </dsp:nvSpPr>
      <dsp:spPr>
        <a:xfrm>
          <a:off x="2332510" y="2310"/>
          <a:ext cx="1583681" cy="1091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5377DF-AC06-2542-B38C-6C81EAE568B3}">
      <dsp:nvSpPr>
        <dsp:cNvPr id="0" name=""/>
        <dsp:cNvSpPr/>
      </dsp:nvSpPr>
      <dsp:spPr>
        <a:xfrm>
          <a:off x="2332510" y="1093466"/>
          <a:ext cx="1583681" cy="5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Salad</a:t>
          </a:r>
        </a:p>
      </dsp:txBody>
      <dsp:txXfrm>
        <a:off x="2332510" y="1093466"/>
        <a:ext cx="1583681" cy="587545"/>
      </dsp:txXfrm>
    </dsp:sp>
    <dsp:sp modelId="{0EEF8943-6841-FC4B-B8F6-F37CD0088306}">
      <dsp:nvSpPr>
        <dsp:cNvPr id="0" name=""/>
        <dsp:cNvSpPr/>
      </dsp:nvSpPr>
      <dsp:spPr>
        <a:xfrm>
          <a:off x="1461452" y="1839380"/>
          <a:ext cx="1583681" cy="1091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7CECC-C527-4146-B749-7B5F9C259EFA}">
      <dsp:nvSpPr>
        <dsp:cNvPr id="0" name=""/>
        <dsp:cNvSpPr/>
      </dsp:nvSpPr>
      <dsp:spPr>
        <a:xfrm>
          <a:off x="1461452" y="2930536"/>
          <a:ext cx="1583681" cy="58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Oil and Water</a:t>
          </a:r>
        </a:p>
      </dsp:txBody>
      <dsp:txXfrm>
        <a:off x="1461452" y="2930536"/>
        <a:ext cx="1583681" cy="587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B6F4-00DA-074C-8AD6-103F81F2C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163E0-49FA-C942-A3CE-01FC4820B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30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357E-1FDF-004E-96C8-7ECCDB19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6D3F-4DCD-E145-96F9-A25CF63BA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22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8E9-1AF3-AF4B-93E3-AC32A6D4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6022F-AFBA-764D-9E9D-91565135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48897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7B36F-B43B-FC48-A871-5AA906992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7715" y="0"/>
            <a:ext cx="1927737" cy="815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D8738-D2CD-5A46-ADBC-9DE8C6CC6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032" y="5775594"/>
            <a:ext cx="2535506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4824-6C0B-8645-A8C2-684DCE1D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0503-468B-3F4D-99B7-F12AAF1E4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87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1EF38-FFB7-2A48-836F-97DC1CD7C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87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19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557C-79BB-CE46-8489-0A27C6C1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D6E7-0BDD-1545-BE48-D589BAA3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51163-4C7D-4845-AE01-8789B11BC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92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33AB4-50F8-F647-AC99-08E36A8A2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8782F-BA6D-784F-94C6-F9484F6A4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92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3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D604-9B12-8F42-9D39-F43E5170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25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EF37E0-4D9E-D947-A4EB-51B9596BF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6000"/>
          </a:blip>
          <a:srcRect l="10809" t="12770" r="48823" b="6446"/>
          <a:stretch/>
        </p:blipFill>
        <p:spPr>
          <a:xfrm flipH="1">
            <a:off x="10659976" y="-2137783"/>
            <a:ext cx="3543382" cy="45057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FA411-1032-8640-9D00-D931C51C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B51B6-C50F-724F-90F6-C222536AC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27319"/>
            <a:ext cx="10515600" cy="38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9E8B2-E5D1-DA49-95F1-66F84ED23ED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20478" y="5877571"/>
            <a:ext cx="1558901" cy="524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45589-A98A-6F48-8FFF-A154DE1A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/>
          </a:blip>
          <a:srcRect r="80263"/>
          <a:stretch/>
        </p:blipFill>
        <p:spPr>
          <a:xfrm>
            <a:off x="0" y="3388659"/>
            <a:ext cx="2349329" cy="6702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49DDC-501F-6D4E-9AAC-9CE9C293B3B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78494" y="5827237"/>
            <a:ext cx="1486125" cy="6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0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6A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2929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2929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8.gif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7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20.gif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LZMSJaWLM4M?feature=oembed" TargetMode="External"/><Relationship Id="rId1" Type="http://schemas.openxmlformats.org/officeDocument/2006/relationships/video" Target="https://www.youtube.com/embed/ZmWYG7qh0QA?feature=oembed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A198-A444-4606-B3AE-5AD23201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Do Now: Think, Pair, Share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92CD3-A331-4EA6-831C-D141FBAF5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Read the introduction for today's activity.</a:t>
            </a:r>
          </a:p>
          <a:p>
            <a:r>
              <a:rPr lang="en-US" dirty="0">
                <a:latin typeface="Helvetica"/>
                <a:cs typeface="Helvetica"/>
              </a:rPr>
              <a:t>Once you are done reading, find a partner and discuss the following question: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latin typeface="Helvetica"/>
                <a:cs typeface="Helvetica"/>
              </a:rPr>
              <a:t>The main ingredients in most powdered drink mixes are sugar, citric acid, salt, and natural/artificial flavors.  With this information, make a hypothesis; do you think the powdered Gatorade forms a mixture or chemically reacts to create Gatorade? Why?</a:t>
            </a:r>
          </a:p>
          <a:p>
            <a:pPr lvl="1"/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28567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4AEF-3847-E244-B40E-845ABAB79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Preparing the Powdered Drink Mix</a:t>
            </a:r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AE371EC-3BAF-C843-B465-94B9ADAAC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3500" y="2228221"/>
            <a:ext cx="5964999" cy="3358671"/>
          </a:xfrm>
        </p:spPr>
      </p:pic>
    </p:spTree>
    <p:extLst>
      <p:ext uri="{BB962C8B-B14F-4D97-AF65-F5344CB8AC3E}">
        <p14:creationId xmlns:p14="http://schemas.microsoft.com/office/powerpoint/2010/main" val="206630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4F79-3708-6548-A675-631236A6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Separating by Filtration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6ED89-3183-EC4E-BBF7-E3BBC8568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Filtration Definition Process Examples With Diagram">
            <a:extLst>
              <a:ext uri="{FF2B5EF4-FFF2-40B4-BE49-F238E27FC236}">
                <a16:creationId xmlns:a16="http://schemas.microsoft.com/office/drawing/2014/main" id="{8566502E-518C-1F44-B71B-01CF02071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92" y="1837739"/>
            <a:ext cx="4364215" cy="46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3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FD053E1-BC58-A647-ABDF-E7924CB4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27" y="1429600"/>
            <a:ext cx="9464145" cy="4274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BCC84D-51D0-3649-AE70-E4169A75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3: Separation by Distillation</a:t>
            </a:r>
          </a:p>
        </p:txBody>
      </p:sp>
    </p:spTree>
    <p:extLst>
      <p:ext uri="{BB962C8B-B14F-4D97-AF65-F5344CB8AC3E}">
        <p14:creationId xmlns:p14="http://schemas.microsoft.com/office/powerpoint/2010/main" val="27844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4F79-3708-6548-A675-631236A6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ED4015B-EC68-674B-A71E-8929F3258A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amount of matter an object has in a defined volume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𝐷𝑒𝑛𝑠𝑖𝑡𝑦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𝑚𝑎𝑠𝑠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𝑣𝑜𝑙𝑢𝑚𝑒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ED4015B-EC68-674B-A71E-8929F3258A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AE09042A-E5EB-0A4F-98B5-8BFB1A4D6610}"/>
              </a:ext>
            </a:extLst>
          </p:cNvPr>
          <p:cNvGrpSpPr/>
          <p:nvPr/>
        </p:nvGrpSpPr>
        <p:grpSpPr>
          <a:xfrm>
            <a:off x="1400537" y="2092382"/>
            <a:ext cx="2523281" cy="3538550"/>
            <a:chOff x="1400537" y="2092382"/>
            <a:chExt cx="2523281" cy="35385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C6FB3E0-EF5F-824D-ABA8-43A5D320281B}"/>
                </a:ext>
              </a:extLst>
            </p:cNvPr>
            <p:cNvGrpSpPr/>
            <p:nvPr/>
          </p:nvGrpSpPr>
          <p:grpSpPr>
            <a:xfrm>
              <a:off x="1400537" y="2092382"/>
              <a:ext cx="2523281" cy="2525917"/>
              <a:chOff x="1400537" y="2092382"/>
              <a:chExt cx="2523281" cy="252591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AAB2A42-674E-CF40-B20E-2020DE2BB794}"/>
                  </a:ext>
                </a:extLst>
              </p:cNvPr>
              <p:cNvSpPr/>
              <p:nvPr/>
            </p:nvSpPr>
            <p:spPr>
              <a:xfrm>
                <a:off x="1400537" y="2092382"/>
                <a:ext cx="2523281" cy="2525917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D16B6FA-2D70-CD42-B16E-D0082C73C81E}"/>
                  </a:ext>
                </a:extLst>
              </p:cNvPr>
              <p:cNvSpPr/>
              <p:nvPr/>
            </p:nvSpPr>
            <p:spPr>
              <a:xfrm>
                <a:off x="1516284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2D4CFE3-A0C6-6247-B31A-510697D29BB3}"/>
                  </a:ext>
                </a:extLst>
              </p:cNvPr>
              <p:cNvSpPr/>
              <p:nvPr/>
            </p:nvSpPr>
            <p:spPr>
              <a:xfrm>
                <a:off x="1971554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672029D-BF68-1644-AB06-36AC56175EDC}"/>
                  </a:ext>
                </a:extLst>
              </p:cNvPr>
              <p:cNvSpPr/>
              <p:nvPr/>
            </p:nvSpPr>
            <p:spPr>
              <a:xfrm>
                <a:off x="2426825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A383622-0FEB-0641-9461-BE4E84595AB8}"/>
                  </a:ext>
                </a:extLst>
              </p:cNvPr>
              <p:cNvSpPr/>
              <p:nvPr/>
            </p:nvSpPr>
            <p:spPr>
              <a:xfrm>
                <a:off x="2882096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400B1A8-F0E1-264B-AA17-35D94F15C8F9}"/>
                  </a:ext>
                </a:extLst>
              </p:cNvPr>
              <p:cNvSpPr/>
              <p:nvPr/>
            </p:nvSpPr>
            <p:spPr>
              <a:xfrm>
                <a:off x="3337366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C3B9AD6-9572-6C4C-96CB-0EE428F901FA}"/>
                  </a:ext>
                </a:extLst>
              </p:cNvPr>
              <p:cNvSpPr/>
              <p:nvPr/>
            </p:nvSpPr>
            <p:spPr>
              <a:xfrm>
                <a:off x="1743919" y="2581153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4F23694-6292-0F49-809D-7B10B1198D44}"/>
                  </a:ext>
                </a:extLst>
              </p:cNvPr>
              <p:cNvSpPr/>
              <p:nvPr/>
            </p:nvSpPr>
            <p:spPr>
              <a:xfrm>
                <a:off x="2199189" y="2580852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FACE446-B4F2-AD4D-97FA-C3F7934955F9}"/>
                  </a:ext>
                </a:extLst>
              </p:cNvPr>
              <p:cNvSpPr/>
              <p:nvPr/>
            </p:nvSpPr>
            <p:spPr>
              <a:xfrm>
                <a:off x="2654459" y="2580852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F5CD3D8-60E8-8742-8821-29D7B7C0F6B2}"/>
                  </a:ext>
                </a:extLst>
              </p:cNvPr>
              <p:cNvSpPr/>
              <p:nvPr/>
            </p:nvSpPr>
            <p:spPr>
              <a:xfrm>
                <a:off x="3109729" y="2580852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E6A2ED5-E385-664D-BA3D-779263B58B50}"/>
                  </a:ext>
                </a:extLst>
              </p:cNvPr>
              <p:cNvSpPr/>
              <p:nvPr/>
            </p:nvSpPr>
            <p:spPr>
              <a:xfrm>
                <a:off x="1512427" y="297151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0C30C2F-EA34-FC4E-B35F-88163D45228C}"/>
                  </a:ext>
                </a:extLst>
              </p:cNvPr>
              <p:cNvSpPr/>
              <p:nvPr/>
            </p:nvSpPr>
            <p:spPr>
              <a:xfrm>
                <a:off x="1967697" y="297151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B9EE0FD-B0B6-6944-BC68-77844E8BFA1D}"/>
                  </a:ext>
                </a:extLst>
              </p:cNvPr>
              <p:cNvSpPr/>
              <p:nvPr/>
            </p:nvSpPr>
            <p:spPr>
              <a:xfrm>
                <a:off x="2422968" y="297151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D3CAA85-3DC7-BF4C-954A-F031A8FD4580}"/>
                  </a:ext>
                </a:extLst>
              </p:cNvPr>
              <p:cNvSpPr/>
              <p:nvPr/>
            </p:nvSpPr>
            <p:spPr>
              <a:xfrm>
                <a:off x="2878239" y="297151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35BEA87-BB4B-584F-9EB6-4E3B238696C0}"/>
                  </a:ext>
                </a:extLst>
              </p:cNvPr>
              <p:cNvSpPr/>
              <p:nvPr/>
            </p:nvSpPr>
            <p:spPr>
              <a:xfrm>
                <a:off x="3333509" y="297151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78569A7-7183-CD44-8B78-89B77961F445}"/>
                  </a:ext>
                </a:extLst>
              </p:cNvPr>
              <p:cNvSpPr/>
              <p:nvPr/>
            </p:nvSpPr>
            <p:spPr>
              <a:xfrm>
                <a:off x="1740062" y="3371645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A2BE974-E5B3-4C47-95AD-6943B7B50490}"/>
                  </a:ext>
                </a:extLst>
              </p:cNvPr>
              <p:cNvSpPr/>
              <p:nvPr/>
            </p:nvSpPr>
            <p:spPr>
              <a:xfrm>
                <a:off x="2195332" y="337134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B1D5E2D-5EF9-0542-806C-B721FF968EF8}"/>
                  </a:ext>
                </a:extLst>
              </p:cNvPr>
              <p:cNvSpPr/>
              <p:nvPr/>
            </p:nvSpPr>
            <p:spPr>
              <a:xfrm>
                <a:off x="2650602" y="337134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620630A-D70B-6042-BD9A-65FD4A37937F}"/>
                  </a:ext>
                </a:extLst>
              </p:cNvPr>
              <p:cNvSpPr/>
              <p:nvPr/>
            </p:nvSpPr>
            <p:spPr>
              <a:xfrm>
                <a:off x="3105872" y="337134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ABA2AAE-CFB1-F949-ABD2-F257AB9610D3}"/>
                  </a:ext>
                </a:extLst>
              </p:cNvPr>
              <p:cNvSpPr/>
              <p:nvPr/>
            </p:nvSpPr>
            <p:spPr>
              <a:xfrm>
                <a:off x="1512427" y="378411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EAB5851-8583-494B-AC94-7DDDBE5A2249}"/>
                  </a:ext>
                </a:extLst>
              </p:cNvPr>
              <p:cNvSpPr/>
              <p:nvPr/>
            </p:nvSpPr>
            <p:spPr>
              <a:xfrm>
                <a:off x="1967697" y="378411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2413A77-8771-2B4F-BD2A-01EBD0DBB229}"/>
                  </a:ext>
                </a:extLst>
              </p:cNvPr>
              <p:cNvSpPr/>
              <p:nvPr/>
            </p:nvSpPr>
            <p:spPr>
              <a:xfrm>
                <a:off x="2422968" y="378411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36F10E8-0B1C-5F41-AF3B-540296FB691D}"/>
                  </a:ext>
                </a:extLst>
              </p:cNvPr>
              <p:cNvSpPr/>
              <p:nvPr/>
            </p:nvSpPr>
            <p:spPr>
              <a:xfrm>
                <a:off x="2878239" y="378411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AE4CA59-FA19-1B42-9947-EDD956A54B50}"/>
                  </a:ext>
                </a:extLst>
              </p:cNvPr>
              <p:cNvSpPr/>
              <p:nvPr/>
            </p:nvSpPr>
            <p:spPr>
              <a:xfrm>
                <a:off x="3333509" y="378411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02FE988-776F-2E42-B073-4D309A79E047}"/>
                  </a:ext>
                </a:extLst>
              </p:cNvPr>
              <p:cNvSpPr/>
              <p:nvPr/>
            </p:nvSpPr>
            <p:spPr>
              <a:xfrm>
                <a:off x="1740062" y="4184248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51FBCCD-E87E-C243-B801-AB8069393459}"/>
                  </a:ext>
                </a:extLst>
              </p:cNvPr>
              <p:cNvSpPr/>
              <p:nvPr/>
            </p:nvSpPr>
            <p:spPr>
              <a:xfrm>
                <a:off x="2195332" y="4183947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A971CB3-07AA-5649-9A72-E009B7FF9C65}"/>
                  </a:ext>
                </a:extLst>
              </p:cNvPr>
              <p:cNvSpPr/>
              <p:nvPr/>
            </p:nvSpPr>
            <p:spPr>
              <a:xfrm>
                <a:off x="2650602" y="4183947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1663A3A-424A-0F40-AE12-46D974383C9E}"/>
                  </a:ext>
                </a:extLst>
              </p:cNvPr>
              <p:cNvSpPr/>
              <p:nvPr/>
            </p:nvSpPr>
            <p:spPr>
              <a:xfrm>
                <a:off x="3105872" y="4183947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A583B22-4F04-1449-958A-95FD226765CC}"/>
                </a:ext>
              </a:extLst>
            </p:cNvPr>
            <p:cNvSpPr txBox="1"/>
            <p:nvPr/>
          </p:nvSpPr>
          <p:spPr>
            <a:xfrm>
              <a:off x="2170251" y="4799935"/>
              <a:ext cx="935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Solid</a:t>
              </a:r>
            </a:p>
            <a:p>
              <a:pPr algn="ctr"/>
              <a:r>
                <a:rPr lang="en-US" sz="2400" dirty="0"/>
                <a:t>-90 ℃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75DDFE4-2EF3-7343-BBA8-7967F7C922A6}"/>
              </a:ext>
            </a:extLst>
          </p:cNvPr>
          <p:cNvGrpSpPr/>
          <p:nvPr/>
        </p:nvGrpSpPr>
        <p:grpSpPr>
          <a:xfrm>
            <a:off x="4834359" y="2092381"/>
            <a:ext cx="2523281" cy="3538551"/>
            <a:chOff x="4834359" y="2092381"/>
            <a:chExt cx="2523281" cy="353855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96C741E-604E-2B4A-BD9D-12EA5378085F}"/>
                </a:ext>
              </a:extLst>
            </p:cNvPr>
            <p:cNvGrpSpPr/>
            <p:nvPr/>
          </p:nvGrpSpPr>
          <p:grpSpPr>
            <a:xfrm>
              <a:off x="4834359" y="2092381"/>
              <a:ext cx="2523281" cy="2525917"/>
              <a:chOff x="4834359" y="2092381"/>
              <a:chExt cx="2523281" cy="252591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4F101B-62BD-E946-AD78-D97814654590}"/>
                  </a:ext>
                </a:extLst>
              </p:cNvPr>
              <p:cNvSpPr/>
              <p:nvPr/>
            </p:nvSpPr>
            <p:spPr>
              <a:xfrm>
                <a:off x="4834359" y="2092381"/>
                <a:ext cx="2523281" cy="2525917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B2A7CEB-E2A3-4146-952F-5158B0415A47}"/>
                  </a:ext>
                </a:extLst>
              </p:cNvPr>
              <p:cNvSpPr/>
              <p:nvPr/>
            </p:nvSpPr>
            <p:spPr>
              <a:xfrm>
                <a:off x="4936602" y="4142112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EFE0AE2-8496-504D-9ACA-7451384668D0}"/>
                  </a:ext>
                </a:extLst>
              </p:cNvPr>
              <p:cNvSpPr/>
              <p:nvPr/>
            </p:nvSpPr>
            <p:spPr>
              <a:xfrm>
                <a:off x="5895854" y="4142112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3AB69FC-3603-7A46-A434-0E77D605CADA}"/>
                  </a:ext>
                </a:extLst>
              </p:cNvPr>
              <p:cNvSpPr/>
              <p:nvPr/>
            </p:nvSpPr>
            <p:spPr>
              <a:xfrm>
                <a:off x="6855107" y="4142112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BC41EE1-39E9-0444-BEFF-780A45673444}"/>
                  </a:ext>
                </a:extLst>
              </p:cNvPr>
              <p:cNvSpPr/>
              <p:nvPr/>
            </p:nvSpPr>
            <p:spPr>
              <a:xfrm>
                <a:off x="6419127" y="364477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B90FA8A-4D08-8643-B2CC-EAA30C8B16E6}"/>
                  </a:ext>
                </a:extLst>
              </p:cNvPr>
              <p:cNvSpPr/>
              <p:nvPr/>
            </p:nvSpPr>
            <p:spPr>
              <a:xfrm>
                <a:off x="5348471" y="364477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4CA834A-1D36-074A-981D-5449EA9FC633}"/>
                  </a:ext>
                </a:extLst>
              </p:cNvPr>
              <p:cNvSpPr/>
              <p:nvPr/>
            </p:nvSpPr>
            <p:spPr>
              <a:xfrm>
                <a:off x="4939978" y="319603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15380D7-D3EA-684C-BCA6-31F6F0D66EC3}"/>
                  </a:ext>
                </a:extLst>
              </p:cNvPr>
              <p:cNvSpPr/>
              <p:nvPr/>
            </p:nvSpPr>
            <p:spPr>
              <a:xfrm>
                <a:off x="5899230" y="319603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8E2F3EF-CDDC-134A-A67D-04BFE34944DA}"/>
                  </a:ext>
                </a:extLst>
              </p:cNvPr>
              <p:cNvSpPr/>
              <p:nvPr/>
            </p:nvSpPr>
            <p:spPr>
              <a:xfrm>
                <a:off x="6858483" y="3196034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F46CFA8-90AA-1D46-9B35-E4B30232534C}"/>
                  </a:ext>
                </a:extLst>
              </p:cNvPr>
              <p:cNvSpPr/>
              <p:nvPr/>
            </p:nvSpPr>
            <p:spPr>
              <a:xfrm>
                <a:off x="6422503" y="2698693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0C48456-E775-D941-8D56-A92EC1BC36E5}"/>
                  </a:ext>
                </a:extLst>
              </p:cNvPr>
              <p:cNvSpPr/>
              <p:nvPr/>
            </p:nvSpPr>
            <p:spPr>
              <a:xfrm>
                <a:off x="5351847" y="2698693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3D5BC4E-1615-7D49-8709-443788BD72E9}"/>
                  </a:ext>
                </a:extLst>
              </p:cNvPr>
              <p:cNvSpPr/>
              <p:nvPr/>
            </p:nvSpPr>
            <p:spPr>
              <a:xfrm>
                <a:off x="4939978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CECED2A-7298-A346-989D-9746C9176E9D}"/>
                  </a:ext>
                </a:extLst>
              </p:cNvPr>
              <p:cNvSpPr/>
              <p:nvPr/>
            </p:nvSpPr>
            <p:spPr>
              <a:xfrm>
                <a:off x="5899230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2D96A19-E403-CA48-861A-1B63BADDE645}"/>
                  </a:ext>
                </a:extLst>
              </p:cNvPr>
              <p:cNvSpPr/>
              <p:nvPr/>
            </p:nvSpPr>
            <p:spPr>
              <a:xfrm>
                <a:off x="6858483" y="2181019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DDAB9AC-4C96-EE4D-A156-8D8F4214FBA9}"/>
                </a:ext>
              </a:extLst>
            </p:cNvPr>
            <p:cNvSpPr txBox="1"/>
            <p:nvPr/>
          </p:nvSpPr>
          <p:spPr>
            <a:xfrm>
              <a:off x="5624812" y="4799935"/>
              <a:ext cx="935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Liquid</a:t>
              </a:r>
            </a:p>
            <a:p>
              <a:pPr algn="ctr"/>
              <a:r>
                <a:rPr lang="en-US" sz="2400" dirty="0"/>
                <a:t>0 ℃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C4BCFDD-6C66-5B4A-988E-E130B0CAD753}"/>
              </a:ext>
            </a:extLst>
          </p:cNvPr>
          <p:cNvGrpSpPr/>
          <p:nvPr/>
        </p:nvGrpSpPr>
        <p:grpSpPr>
          <a:xfrm>
            <a:off x="8268181" y="2092381"/>
            <a:ext cx="2523281" cy="3538551"/>
            <a:chOff x="8268181" y="2092381"/>
            <a:chExt cx="2523281" cy="353855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5F6A91A-2DE8-C84E-A3AD-F65BAECA5F79}"/>
                </a:ext>
              </a:extLst>
            </p:cNvPr>
            <p:cNvGrpSpPr/>
            <p:nvPr/>
          </p:nvGrpSpPr>
          <p:grpSpPr>
            <a:xfrm>
              <a:off x="8268181" y="2092381"/>
              <a:ext cx="2523281" cy="2525917"/>
              <a:chOff x="8268181" y="2092381"/>
              <a:chExt cx="2523281" cy="252591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DA81AF-75DF-D44A-A187-F03869CD5A0B}"/>
                  </a:ext>
                </a:extLst>
              </p:cNvPr>
              <p:cNvSpPr/>
              <p:nvPr/>
            </p:nvSpPr>
            <p:spPr>
              <a:xfrm>
                <a:off x="8268181" y="2092381"/>
                <a:ext cx="2523281" cy="2525917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B401EC7-E3AA-3C4E-9059-BE319B7D3EA5}"/>
                  </a:ext>
                </a:extLst>
              </p:cNvPr>
              <p:cNvSpPr/>
              <p:nvPr/>
            </p:nvSpPr>
            <p:spPr>
              <a:xfrm>
                <a:off x="8573465" y="3984181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BAFF009-760C-6E41-A751-C76ACA6DB3FB}"/>
                  </a:ext>
                </a:extLst>
              </p:cNvPr>
              <p:cNvSpPr/>
              <p:nvPr/>
            </p:nvSpPr>
            <p:spPr>
              <a:xfrm>
                <a:off x="10251311" y="2898760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BD93042-F475-504F-9736-87F2382E0A09}"/>
                  </a:ext>
                </a:extLst>
              </p:cNvPr>
              <p:cNvSpPr/>
              <p:nvPr/>
            </p:nvSpPr>
            <p:spPr>
              <a:xfrm>
                <a:off x="8528373" y="2545573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3C96D43-6590-9C4F-B2BD-4906AEBC2FC9}"/>
                  </a:ext>
                </a:extLst>
              </p:cNvPr>
              <p:cNvSpPr/>
              <p:nvPr/>
            </p:nvSpPr>
            <p:spPr>
              <a:xfrm>
                <a:off x="9137491" y="3294740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7223761-0ACC-124A-A968-6D47D2DC7090}"/>
                  </a:ext>
                </a:extLst>
              </p:cNvPr>
              <p:cNvSpPr/>
              <p:nvPr/>
            </p:nvSpPr>
            <p:spPr>
              <a:xfrm>
                <a:off x="9682587" y="2146298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5290FBD-B2B5-DA43-9993-47C2B14CD568}"/>
                  </a:ext>
                </a:extLst>
              </p:cNvPr>
              <p:cNvSpPr/>
              <p:nvPr/>
            </p:nvSpPr>
            <p:spPr>
              <a:xfrm>
                <a:off x="10054541" y="3970338"/>
                <a:ext cx="393539" cy="400134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9B2A59A-FE92-8443-9C8B-4EAEDF6F1BB5}"/>
                </a:ext>
              </a:extLst>
            </p:cNvPr>
            <p:cNvSpPr txBox="1"/>
            <p:nvPr/>
          </p:nvSpPr>
          <p:spPr>
            <a:xfrm>
              <a:off x="9062010" y="4799935"/>
              <a:ext cx="935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Gas</a:t>
              </a:r>
            </a:p>
            <a:p>
              <a:pPr algn="ctr"/>
              <a:r>
                <a:rPr lang="en-US" sz="2400" dirty="0"/>
                <a:t>90 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6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40C2-3A12-F24A-B9DD-A76FF845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4: Calculating Density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6019C8-629E-1B40-9B99-2B8DD389E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727570"/>
              </p:ext>
            </p:extLst>
          </p:nvPr>
        </p:nvGraphicFramePr>
        <p:xfrm>
          <a:off x="1681363" y="1992868"/>
          <a:ext cx="8829273" cy="3597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2461">
                  <a:extLst>
                    <a:ext uri="{9D8B030D-6E8A-4147-A177-3AD203B41FA5}">
                      <a16:colId xmlns:a16="http://schemas.microsoft.com/office/drawing/2014/main" val="4128152371"/>
                    </a:ext>
                  </a:extLst>
                </a:gridCol>
                <a:gridCol w="2943406">
                  <a:extLst>
                    <a:ext uri="{9D8B030D-6E8A-4147-A177-3AD203B41FA5}">
                      <a16:colId xmlns:a16="http://schemas.microsoft.com/office/drawing/2014/main" val="3526418503"/>
                    </a:ext>
                  </a:extLst>
                </a:gridCol>
                <a:gridCol w="2943406">
                  <a:extLst>
                    <a:ext uri="{9D8B030D-6E8A-4147-A177-3AD203B41FA5}">
                      <a16:colId xmlns:a16="http://schemas.microsoft.com/office/drawing/2014/main" val="726949702"/>
                    </a:ext>
                  </a:extLst>
                </a:gridCol>
              </a:tblGrid>
              <a:tr h="636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Initial Components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Powdered Drink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Water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234059"/>
                  </a:ext>
                </a:extLst>
              </a:tr>
              <a:tr h="636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Mass (g)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 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0348428"/>
                  </a:ext>
                </a:extLst>
              </a:tr>
              <a:tr h="636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Volume (mL)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20mL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6181803"/>
                  </a:ext>
                </a:extLst>
              </a:tr>
              <a:tr h="1688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Density (g/mL)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931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89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40C2-3A12-F24A-B9DD-A76FF845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Lab Clean Up 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0D84C-BBC5-A74F-9335-B19BB43A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Used powdered drink mix can be disposed of in the trash</a:t>
            </a:r>
          </a:p>
          <a:p>
            <a:pPr lvl="0"/>
            <a:r>
              <a:rPr lang="en-US" dirty="0"/>
              <a:t>Used water can be poured down the drain</a:t>
            </a:r>
          </a:p>
          <a:p>
            <a:pPr lvl="0"/>
            <a:r>
              <a:rPr lang="en-US" dirty="0"/>
              <a:t>Used filter paper can be disposed of in the trash</a:t>
            </a:r>
          </a:p>
          <a:p>
            <a:pPr lvl="0"/>
            <a:r>
              <a:rPr lang="en-US" dirty="0"/>
              <a:t>The 60mL bottle can be placed next to the sink</a:t>
            </a:r>
          </a:p>
        </p:txBody>
      </p:sp>
    </p:spTree>
    <p:extLst>
      <p:ext uri="{BB962C8B-B14F-4D97-AF65-F5344CB8AC3E}">
        <p14:creationId xmlns:p14="http://schemas.microsoft.com/office/powerpoint/2010/main" val="192471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40C2-3A12-F24A-B9DD-A76FF845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5: Analyzing Products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6019C8-629E-1B40-9B99-2B8DD389E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340607"/>
              </p:ext>
            </p:extLst>
          </p:nvPr>
        </p:nvGraphicFramePr>
        <p:xfrm>
          <a:off x="3153066" y="1992868"/>
          <a:ext cx="5885867" cy="3597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2461">
                  <a:extLst>
                    <a:ext uri="{9D8B030D-6E8A-4147-A177-3AD203B41FA5}">
                      <a16:colId xmlns:a16="http://schemas.microsoft.com/office/drawing/2014/main" val="4128152371"/>
                    </a:ext>
                  </a:extLst>
                </a:gridCol>
                <a:gridCol w="2943406">
                  <a:extLst>
                    <a:ext uri="{9D8B030D-6E8A-4147-A177-3AD203B41FA5}">
                      <a16:colId xmlns:a16="http://schemas.microsoft.com/office/drawing/2014/main" val="3526418503"/>
                    </a:ext>
                  </a:extLst>
                </a:gridCol>
              </a:tblGrid>
              <a:tr h="636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Initial Components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Flask 2 Substance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234059"/>
                  </a:ext>
                </a:extLst>
              </a:tr>
              <a:tr h="636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Mass (g)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0348428"/>
                  </a:ext>
                </a:extLst>
              </a:tr>
              <a:tr h="636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Volume (mL)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6181803"/>
                  </a:ext>
                </a:extLst>
              </a:tr>
              <a:tr h="1688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Density (g/mL)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931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887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40C2-3A12-F24A-B9DD-A76FF845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Lab Clean </a:t>
            </a:r>
            <a:r>
              <a:rPr lang="en-US"/>
              <a:t>Up II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0D84C-BBC5-A74F-9335-B19BB43A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Turn off the hot plate and leave flask 1 secured to the hot plate</a:t>
            </a:r>
          </a:p>
          <a:p>
            <a:pPr lvl="0"/>
            <a:r>
              <a:rPr lang="en-US" dirty="0"/>
              <a:t>Water from the 50mL graduated cylinder can be poured down the drain</a:t>
            </a:r>
          </a:p>
          <a:p>
            <a:pPr lvl="0"/>
            <a:r>
              <a:rPr lang="en-US" dirty="0"/>
              <a:t>Flask 2 can be placed next to the sink</a:t>
            </a:r>
          </a:p>
          <a:p>
            <a:pPr lvl="0"/>
            <a:r>
              <a:rPr lang="en-US" dirty="0"/>
              <a:t>All other materials should be capped and left at the station as they were at the beginning</a:t>
            </a:r>
          </a:p>
        </p:txBody>
      </p:sp>
    </p:spTree>
    <p:extLst>
      <p:ext uri="{BB962C8B-B14F-4D97-AF65-F5344CB8AC3E}">
        <p14:creationId xmlns:p14="http://schemas.microsoft.com/office/powerpoint/2010/main" val="280371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2F0B-27DE-F34F-9206-A75B3421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70B663-DC0B-3047-80CE-655187589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09" b="67349"/>
          <a:stretch/>
        </p:blipFill>
        <p:spPr>
          <a:xfrm>
            <a:off x="192215" y="31767"/>
            <a:ext cx="2144647" cy="2239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1DFE4-FBA7-D84E-B3C3-1DC0C0426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23" r="82409"/>
          <a:stretch/>
        </p:blipFill>
        <p:spPr>
          <a:xfrm>
            <a:off x="0" y="2947575"/>
            <a:ext cx="2144647" cy="3921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01519F-C39B-CA40-B64D-581FA6768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99" b="54601"/>
          <a:stretch/>
        </p:blipFill>
        <p:spPr>
          <a:xfrm>
            <a:off x="10155809" y="-10757"/>
            <a:ext cx="2036191" cy="31134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BD8124-4C57-C24F-AF8F-83C4FAD98C9D}"/>
              </a:ext>
            </a:extLst>
          </p:cNvPr>
          <p:cNvSpPr/>
          <p:nvPr/>
        </p:nvSpPr>
        <p:spPr>
          <a:xfrm>
            <a:off x="1264538" y="2405867"/>
            <a:ext cx="7073292" cy="83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Mixing Things 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61A5E-5FE0-2C42-ABD3-833E5A019B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8" t="57299" r="72595" b="22840"/>
          <a:stretch/>
        </p:blipFill>
        <p:spPr>
          <a:xfrm>
            <a:off x="6838073" y="5346046"/>
            <a:ext cx="2403836" cy="1362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963E27-E8F5-5C4C-9765-D1831EBAEC82}"/>
              </a:ext>
            </a:extLst>
          </p:cNvPr>
          <p:cNvSpPr/>
          <p:nvPr/>
        </p:nvSpPr>
        <p:spPr>
          <a:xfrm>
            <a:off x="1264538" y="4620678"/>
            <a:ext cx="5050971" cy="119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5A2585-7FCC-914D-A320-E0A32C7F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1909" y="5396675"/>
            <a:ext cx="2699863" cy="12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2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19FE-57FA-514B-B648-B60AA187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840"/>
            <a:ext cx="10515600" cy="1325563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3E466-C851-6543-8FEA-A146F2094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340"/>
            <a:ext cx="10515600" cy="3829587"/>
          </a:xfrm>
        </p:spPr>
        <p:txBody>
          <a:bodyPr/>
          <a:lstStyle/>
          <a:p>
            <a:r>
              <a:rPr lang="en-US" dirty="0"/>
              <a:t>Calculate the density of known and unknown substances</a:t>
            </a:r>
          </a:p>
          <a:p>
            <a:endParaRPr lang="en-US" dirty="0"/>
          </a:p>
          <a:p>
            <a:r>
              <a:rPr lang="en-US" dirty="0"/>
              <a:t>Analyze collected data to determine if a new substance was created</a:t>
            </a:r>
          </a:p>
          <a:p>
            <a:endParaRPr lang="en-US" dirty="0"/>
          </a:p>
          <a:p>
            <a:r>
              <a:rPr lang="en-US" dirty="0"/>
              <a:t>Separate a mixture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7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4465-526E-614E-8D7B-1423432B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mixture?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0DA4EC-AB2C-7049-8FE0-906E4F834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two or more different substances are combined and can </a:t>
            </a:r>
            <a:r>
              <a:rPr lang="en-US"/>
              <a:t>be separated </a:t>
            </a:r>
            <a:r>
              <a:rPr lang="en-US" dirty="0"/>
              <a:t>back into its original substances</a:t>
            </a:r>
          </a:p>
        </p:txBody>
      </p:sp>
    </p:spTree>
    <p:extLst>
      <p:ext uri="{BB962C8B-B14F-4D97-AF65-F5344CB8AC3E}">
        <p14:creationId xmlns:p14="http://schemas.microsoft.com/office/powerpoint/2010/main" val="73000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F214-4422-904E-BE89-57A89BD4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mixtures compare to substances?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C5B5E25-396E-3643-8E41-AB9B52DC9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714752"/>
              </p:ext>
            </p:extLst>
          </p:nvPr>
        </p:nvGraphicFramePr>
        <p:xfrm>
          <a:off x="1090023" y="766819"/>
          <a:ext cx="1001195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Illustration of oxygen molecules (Print #13543633). Framed Photos">
            <a:extLst>
              <a:ext uri="{FF2B5EF4-FFF2-40B4-BE49-F238E27FC236}">
                <a16:creationId xmlns:a16="http://schemas.microsoft.com/office/drawing/2014/main" id="{737329EF-0D10-8242-A166-064B2294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304" y="2026943"/>
            <a:ext cx="771036" cy="77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ter molecules: solid, liquid, gas and now something else that&amp;#39;s very  weird | Water molecule, Molecules, Solid liquid gas">
            <a:extLst>
              <a:ext uri="{FF2B5EF4-FFF2-40B4-BE49-F238E27FC236}">
                <a16:creationId xmlns:a16="http://schemas.microsoft.com/office/drawing/2014/main" id="{3A86F77B-3D3A-E34C-BE6D-7997B6914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89"/>
          <a:stretch/>
        </p:blipFill>
        <p:spPr bwMode="auto">
          <a:xfrm>
            <a:off x="10204304" y="3589962"/>
            <a:ext cx="771036" cy="77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does the water level not change when we dissolve sugar in water? - Quora">
            <a:extLst>
              <a:ext uri="{FF2B5EF4-FFF2-40B4-BE49-F238E27FC236}">
                <a16:creationId xmlns:a16="http://schemas.microsoft.com/office/drawing/2014/main" id="{C04E7494-8925-F345-BD4E-4664D630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41854"/>
            <a:ext cx="1103492" cy="10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05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C60A-5688-2D42-8F52-D5537D2A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Mixtures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89A2C98-7247-D34F-9F22-38D5A4C101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194954"/>
              </p:ext>
            </p:extLst>
          </p:nvPr>
        </p:nvGraphicFramePr>
        <p:xfrm>
          <a:off x="1589414" y="2443110"/>
          <a:ext cx="4506586" cy="3520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05D129C-08C0-8F49-AAC1-294A6C4DB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00695"/>
              </p:ext>
            </p:extLst>
          </p:nvPr>
        </p:nvGraphicFramePr>
        <p:xfrm>
          <a:off x="6096000" y="2443110"/>
          <a:ext cx="4506586" cy="3520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A4D868-D5C5-8345-B439-2F1183DF4313}"/>
              </a:ext>
            </a:extLst>
          </p:cNvPr>
          <p:cNvSpPr txBox="1"/>
          <p:nvPr/>
        </p:nvSpPr>
        <p:spPr>
          <a:xfrm>
            <a:off x="2427265" y="1858335"/>
            <a:ext cx="2830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Homogeneous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E8C42-B7BA-1E4C-89BA-DE1B83C8F0F1}"/>
              </a:ext>
            </a:extLst>
          </p:cNvPr>
          <p:cNvSpPr txBox="1"/>
          <p:nvPr/>
        </p:nvSpPr>
        <p:spPr>
          <a:xfrm>
            <a:off x="6933854" y="1804478"/>
            <a:ext cx="2830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Heterogeneous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CCCDA-44B2-CD46-AE4D-2309DA8C476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835" r="9586"/>
          <a:stretch/>
        </p:blipFill>
        <p:spPr>
          <a:xfrm>
            <a:off x="2204581" y="2479829"/>
            <a:ext cx="1565753" cy="1054797"/>
          </a:xfrm>
          <a:prstGeom prst="rect">
            <a:avLst/>
          </a:prstGeom>
        </p:spPr>
      </p:pic>
      <p:pic>
        <p:nvPicPr>
          <p:cNvPr id="12" name="Picture 11" descr="A picture containing indoor, dish&#10;&#10;Description automatically generated">
            <a:extLst>
              <a:ext uri="{FF2B5EF4-FFF2-40B4-BE49-F238E27FC236}">
                <a16:creationId xmlns:a16="http://schemas.microsoft.com/office/drawing/2014/main" id="{01C4DE0B-79FD-3748-B67C-D5D8A62B6D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69" r="4842"/>
          <a:stretch/>
        </p:blipFill>
        <p:spPr>
          <a:xfrm>
            <a:off x="6698641" y="2492355"/>
            <a:ext cx="1565753" cy="987478"/>
          </a:xfrm>
          <a:prstGeom prst="rect">
            <a:avLst/>
          </a:prstGeom>
        </p:spPr>
      </p:pic>
      <p:pic>
        <p:nvPicPr>
          <p:cNvPr id="14" name="Picture 13" descr="A picture containing food, fruit, salad, dish&#10;&#10;Description automatically generated">
            <a:extLst>
              <a:ext uri="{FF2B5EF4-FFF2-40B4-BE49-F238E27FC236}">
                <a16:creationId xmlns:a16="http://schemas.microsoft.com/office/drawing/2014/main" id="{9EBC7EB4-DBC7-EB4E-999E-9FCA3F14DFD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906" r="11595"/>
          <a:stretch/>
        </p:blipFill>
        <p:spPr>
          <a:xfrm>
            <a:off x="8421666" y="2464943"/>
            <a:ext cx="1565753" cy="10423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5CB49A-201E-F943-99A5-8DAC70977B6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484" r="11017"/>
          <a:stretch/>
        </p:blipFill>
        <p:spPr>
          <a:xfrm>
            <a:off x="7578247" y="4304917"/>
            <a:ext cx="1565753" cy="10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F034-2B04-3B41-A1ED-E295F897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36895-19D1-504A-9C1E-CCF455708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320"/>
            <a:ext cx="10515600" cy="7112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ability of a substance (or solute) to dissolve in solvent (usually a liquid).</a:t>
            </a:r>
          </a:p>
        </p:txBody>
      </p:sp>
      <p:pic>
        <p:nvPicPr>
          <p:cNvPr id="4" name="Online Media 3" descr="Pop Up Science: Sugar and Water">
            <a:hlinkClick r:id="" action="ppaction://media"/>
            <a:extLst>
              <a:ext uri="{FF2B5EF4-FFF2-40B4-BE49-F238E27FC236}">
                <a16:creationId xmlns:a16="http://schemas.microsoft.com/office/drawing/2014/main" id="{940AE38E-D066-9049-94FD-4A3B496B25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99262" y="1711453"/>
            <a:ext cx="7193475" cy="4064313"/>
          </a:xfrm>
          <a:prstGeom prst="rect">
            <a:avLst/>
          </a:prstGeom>
        </p:spPr>
      </p:pic>
      <p:pic>
        <p:nvPicPr>
          <p:cNvPr id="5" name="Online Media 4" descr="Dissolving sugar cubes in water and ethanol">
            <a:hlinkClick r:id="" action="ppaction://media"/>
            <a:extLst>
              <a:ext uri="{FF2B5EF4-FFF2-40B4-BE49-F238E27FC236}">
                <a16:creationId xmlns:a16="http://schemas.microsoft.com/office/drawing/2014/main" id="{F3C063EF-65F7-B748-AF18-9254119C1CE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499262" y="1711453"/>
            <a:ext cx="7193475" cy="40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8AFE-2F2E-C141-9472-B058E511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Separating Mixtures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5C7922-C0E7-EB4B-AB88-9FDB241C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9845"/>
            <a:ext cx="5257800" cy="596089"/>
          </a:xfrm>
        </p:spPr>
        <p:txBody>
          <a:bodyPr/>
          <a:lstStyle/>
          <a:p>
            <a:r>
              <a:rPr lang="en-US" dirty="0"/>
              <a:t>Sifting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20C6302-60F0-5C43-B057-574B53CCBAB8}"/>
              </a:ext>
            </a:extLst>
          </p:cNvPr>
          <p:cNvSpPr txBox="1">
            <a:spLocks/>
          </p:cNvSpPr>
          <p:nvPr/>
        </p:nvSpPr>
        <p:spPr>
          <a:xfrm>
            <a:off x="838200" y="2767686"/>
            <a:ext cx="5257800" cy="59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6282E-169F-CF44-9546-B36F52CC6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507" y="556699"/>
            <a:ext cx="2924431" cy="519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6A556-4E68-E045-A478-FE971EA2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728" y="1841605"/>
            <a:ext cx="4961823" cy="2793819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D24FD2E-4E66-4C40-9A14-0AE2EB424F6B}"/>
              </a:ext>
            </a:extLst>
          </p:cNvPr>
          <p:cNvSpPr txBox="1">
            <a:spLocks/>
          </p:cNvSpPr>
          <p:nvPr/>
        </p:nvSpPr>
        <p:spPr>
          <a:xfrm>
            <a:off x="838200" y="3238515"/>
            <a:ext cx="5257800" cy="59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Distillation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26BB118-7C48-6145-B5B0-CCA680A80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" t="6802" r="-588" b="2282"/>
          <a:stretch/>
        </p:blipFill>
        <p:spPr>
          <a:xfrm>
            <a:off x="7013201" y="1267020"/>
            <a:ext cx="4305041" cy="41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9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64A9-5961-024B-9F56-5C1EBFDD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Investigation</a:t>
            </a:r>
          </a:p>
        </p:txBody>
      </p:sp>
      <p:pic>
        <p:nvPicPr>
          <p:cNvPr id="1026" name="Picture 2" descr="What If Your Next Beverage Wasn't A Liquid? | BevSource">
            <a:extLst>
              <a:ext uri="{FF2B5EF4-FFF2-40B4-BE49-F238E27FC236}">
                <a16:creationId xmlns:a16="http://schemas.microsoft.com/office/drawing/2014/main" id="{7CB3AB08-D11B-8D43-A5D7-E2CA9642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2258227"/>
            <a:ext cx="3977321" cy="264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2O or Sports Drinks?- Loudoun Sports Therapy CenterLoudoun Sports Therapy  Center">
            <a:extLst>
              <a:ext uri="{FF2B5EF4-FFF2-40B4-BE49-F238E27FC236}">
                <a16:creationId xmlns:a16="http://schemas.microsoft.com/office/drawing/2014/main" id="{F08588DB-756D-9240-BC09-244B0255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813" y="2258228"/>
            <a:ext cx="3883743" cy="26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DDB888-4783-AA4E-A619-0E8030CE1122}"/>
              </a:ext>
            </a:extLst>
          </p:cNvPr>
          <p:cNvSpPr txBox="1"/>
          <p:nvPr/>
        </p:nvSpPr>
        <p:spPr>
          <a:xfrm>
            <a:off x="5435866" y="3286923"/>
            <a:ext cx="1320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86884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ED502"/>
      </a:accent1>
      <a:accent2>
        <a:srgbClr val="E27121"/>
      </a:accent2>
      <a:accent3>
        <a:srgbClr val="3ECED4"/>
      </a:accent3>
      <a:accent4>
        <a:srgbClr val="002C5F"/>
      </a:accent4>
      <a:accent5>
        <a:srgbClr val="0066A0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3665</TotalTime>
  <Words>383</Words>
  <Application>Microsoft Macintosh PowerPoint</Application>
  <PresentationFormat>Widescreen</PresentationFormat>
  <Paragraphs>80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Helvetica</vt:lpstr>
      <vt:lpstr>Office Theme</vt:lpstr>
      <vt:lpstr>Do Now: Think, Pair, Share</vt:lpstr>
      <vt:lpstr>PowerPoint Presentation</vt:lpstr>
      <vt:lpstr>Learning Objectives</vt:lpstr>
      <vt:lpstr>What is a mixture?</vt:lpstr>
      <vt:lpstr>How do mixtures compare to substances?</vt:lpstr>
      <vt:lpstr>Types of Mixtures</vt:lpstr>
      <vt:lpstr>Solubility</vt:lpstr>
      <vt:lpstr>Separating Mixtures</vt:lpstr>
      <vt:lpstr>Today’s Investigation</vt:lpstr>
      <vt:lpstr>Part 1: Preparing the Powdered Drink Mix</vt:lpstr>
      <vt:lpstr>Part 2: Separating by Filtration</vt:lpstr>
      <vt:lpstr>Part 3: Separation by Distillation</vt:lpstr>
      <vt:lpstr>Density</vt:lpstr>
      <vt:lpstr>Part 4: Calculating Density</vt:lpstr>
      <vt:lpstr>Lab Clean Up I</vt:lpstr>
      <vt:lpstr>Part 5: Analyzing Products</vt:lpstr>
      <vt:lpstr>Lab Clean Up 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Janee Pelletier</dc:creator>
  <cp:lastModifiedBy>Kristin Diamantides</cp:lastModifiedBy>
  <cp:revision>185</cp:revision>
  <dcterms:created xsi:type="dcterms:W3CDTF">2019-01-25T15:04:50Z</dcterms:created>
  <dcterms:modified xsi:type="dcterms:W3CDTF">2021-10-07T17:13:56Z</dcterms:modified>
</cp:coreProperties>
</file>