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9" r:id="rId2"/>
    <p:sldId id="265" r:id="rId3"/>
    <p:sldId id="262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E37222"/>
    <a:srgbClr val="BED600"/>
    <a:srgbClr val="3FCFD5"/>
    <a:srgbClr val="002C5F"/>
    <a:srgbClr val="929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7E00B9-F0A1-4C2C-B90A-1FA6A4DF07A7}" v="16" dt="2021-10-05T20:49:42.433"/>
    <p1510:client id="{6C703469-5609-49E8-94E3-D396262E7D75}" v="2" dt="2021-04-29T17:54:24.9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0"/>
    <p:restoredTop sz="94499"/>
  </p:normalViewPr>
  <p:slideViewPr>
    <p:cSldViewPr snapToGrid="0" snapToObjects="1">
      <p:cViewPr varScale="1">
        <p:scale>
          <a:sx n="147" d="100"/>
          <a:sy n="147" d="100"/>
        </p:scale>
        <p:origin x="1528" y="192"/>
      </p:cViewPr>
      <p:guideLst>
        <p:guide orient="horz" pos="3456"/>
        <p:guide pos="3840"/>
        <p:guide orient="horz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48C39-9AE5-6F46-A21E-F9C1F8F00BE0}" type="doc">
      <dgm:prSet loTypeId="urn:microsoft.com/office/officeart/2005/8/layout/lProcess2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EA5C72-7F8D-254A-B678-C0D4417CE2CC}">
      <dgm:prSet phldrT="[Text]"/>
      <dgm:spPr/>
      <dgm:t>
        <a:bodyPr/>
        <a:lstStyle/>
        <a:p>
          <a:r>
            <a:rPr lang="en-US" dirty="0"/>
            <a:t>Solid</a:t>
          </a:r>
        </a:p>
      </dgm:t>
    </dgm:pt>
    <dgm:pt modelId="{721AF6A6-4F56-D648-86A7-EFDB196A1C31}" type="parTrans" cxnId="{262D29DF-5A9A-1143-A8E0-ADF8C02BFBCF}">
      <dgm:prSet/>
      <dgm:spPr/>
      <dgm:t>
        <a:bodyPr/>
        <a:lstStyle/>
        <a:p>
          <a:endParaRPr lang="en-US"/>
        </a:p>
      </dgm:t>
    </dgm:pt>
    <dgm:pt modelId="{FA1108C2-930F-7343-847F-7D12A4D01AEE}" type="sibTrans" cxnId="{262D29DF-5A9A-1143-A8E0-ADF8C02BFBCF}">
      <dgm:prSet/>
      <dgm:spPr/>
      <dgm:t>
        <a:bodyPr/>
        <a:lstStyle/>
        <a:p>
          <a:endParaRPr lang="en-US"/>
        </a:p>
      </dgm:t>
    </dgm:pt>
    <dgm:pt modelId="{CFB0A2E3-03DD-D048-892F-B63D0B230332}">
      <dgm:prSet phldrT="[Text]"/>
      <dgm:spPr/>
      <dgm:t>
        <a:bodyPr/>
        <a:lstStyle/>
        <a:p>
          <a:r>
            <a:rPr lang="en-US" dirty="0"/>
            <a:t>Holds its shape</a:t>
          </a:r>
        </a:p>
      </dgm:t>
    </dgm:pt>
    <dgm:pt modelId="{89E0F342-6540-6842-911E-75F405856BF0}" type="parTrans" cxnId="{716D1BE8-F5C9-A040-8C49-4171991F7DF1}">
      <dgm:prSet/>
      <dgm:spPr/>
      <dgm:t>
        <a:bodyPr/>
        <a:lstStyle/>
        <a:p>
          <a:endParaRPr lang="en-US"/>
        </a:p>
      </dgm:t>
    </dgm:pt>
    <dgm:pt modelId="{976BE705-7F24-364B-BEC7-D5259F8DF66C}" type="sibTrans" cxnId="{716D1BE8-F5C9-A040-8C49-4171991F7DF1}">
      <dgm:prSet/>
      <dgm:spPr/>
      <dgm:t>
        <a:bodyPr/>
        <a:lstStyle/>
        <a:p>
          <a:endParaRPr lang="en-US"/>
        </a:p>
      </dgm:t>
    </dgm:pt>
    <dgm:pt modelId="{5F022225-E003-394F-BEEF-D06394E27661}">
      <dgm:prSet phldrT="[Text]"/>
      <dgm:spPr/>
      <dgm:t>
        <a:bodyPr/>
        <a:lstStyle/>
        <a:p>
          <a:r>
            <a:rPr lang="en-US" dirty="0"/>
            <a:t>Fixed volume</a:t>
          </a:r>
        </a:p>
      </dgm:t>
    </dgm:pt>
    <dgm:pt modelId="{270BAB8C-E083-B44D-895C-9B1F07203C15}" type="parTrans" cxnId="{A9E6B6E6-BD41-3144-976F-0D4998EF6055}">
      <dgm:prSet/>
      <dgm:spPr/>
      <dgm:t>
        <a:bodyPr/>
        <a:lstStyle/>
        <a:p>
          <a:endParaRPr lang="en-US"/>
        </a:p>
      </dgm:t>
    </dgm:pt>
    <dgm:pt modelId="{354A5582-00FD-B54E-952E-C3401C16B158}" type="sibTrans" cxnId="{A9E6B6E6-BD41-3144-976F-0D4998EF6055}">
      <dgm:prSet/>
      <dgm:spPr/>
      <dgm:t>
        <a:bodyPr/>
        <a:lstStyle/>
        <a:p>
          <a:endParaRPr lang="en-US"/>
        </a:p>
      </dgm:t>
    </dgm:pt>
    <dgm:pt modelId="{10609C1C-2468-E84A-8151-21DA025F749D}">
      <dgm:prSet phldrT="[Text]"/>
      <dgm:spPr/>
      <dgm:t>
        <a:bodyPr/>
        <a:lstStyle/>
        <a:p>
          <a:r>
            <a:rPr lang="en-US" dirty="0"/>
            <a:t>Liquid</a:t>
          </a:r>
        </a:p>
      </dgm:t>
    </dgm:pt>
    <dgm:pt modelId="{0F3764D9-D2FD-6B47-BDC2-375EDE7ABD22}" type="parTrans" cxnId="{4FFE4E9A-EB02-5241-AB9A-E28E939B4A8D}">
      <dgm:prSet/>
      <dgm:spPr/>
      <dgm:t>
        <a:bodyPr/>
        <a:lstStyle/>
        <a:p>
          <a:endParaRPr lang="en-US"/>
        </a:p>
      </dgm:t>
    </dgm:pt>
    <dgm:pt modelId="{6C8F5041-2796-0345-AD2F-FC5340128A65}" type="sibTrans" cxnId="{4FFE4E9A-EB02-5241-AB9A-E28E939B4A8D}">
      <dgm:prSet/>
      <dgm:spPr/>
      <dgm:t>
        <a:bodyPr/>
        <a:lstStyle/>
        <a:p>
          <a:endParaRPr lang="en-US"/>
        </a:p>
      </dgm:t>
    </dgm:pt>
    <dgm:pt modelId="{7CB6FA8B-31F9-4943-9467-6D87C213FC9A}">
      <dgm:prSet phldrT="[Text]"/>
      <dgm:spPr/>
      <dgm:t>
        <a:bodyPr/>
        <a:lstStyle/>
        <a:p>
          <a:r>
            <a:rPr lang="en-US" dirty="0"/>
            <a:t>Holds shape of its container</a:t>
          </a:r>
        </a:p>
      </dgm:t>
    </dgm:pt>
    <dgm:pt modelId="{632FBBBB-BA1B-DF4E-887F-3983149C3F8B}" type="parTrans" cxnId="{4E109273-720B-844C-BEDF-7C998D8C797B}">
      <dgm:prSet/>
      <dgm:spPr/>
      <dgm:t>
        <a:bodyPr/>
        <a:lstStyle/>
        <a:p>
          <a:endParaRPr lang="en-US"/>
        </a:p>
      </dgm:t>
    </dgm:pt>
    <dgm:pt modelId="{22B331D7-AB39-744F-A2E2-F5B142BA5699}" type="sibTrans" cxnId="{4E109273-720B-844C-BEDF-7C998D8C797B}">
      <dgm:prSet/>
      <dgm:spPr/>
      <dgm:t>
        <a:bodyPr/>
        <a:lstStyle/>
        <a:p>
          <a:endParaRPr lang="en-US"/>
        </a:p>
      </dgm:t>
    </dgm:pt>
    <dgm:pt modelId="{59EC8FA6-FDEA-1044-B132-9D1C9A45083A}">
      <dgm:prSet phldrT="[Text]"/>
      <dgm:spPr/>
      <dgm:t>
        <a:bodyPr/>
        <a:lstStyle/>
        <a:p>
          <a:r>
            <a:rPr lang="en-US" dirty="0"/>
            <a:t>Fixed volume</a:t>
          </a:r>
        </a:p>
      </dgm:t>
    </dgm:pt>
    <dgm:pt modelId="{88658D68-7821-FA41-BB2B-E9015D32612B}" type="parTrans" cxnId="{4549A5FD-C6D4-1B4B-9FFA-6942C326C18F}">
      <dgm:prSet/>
      <dgm:spPr/>
      <dgm:t>
        <a:bodyPr/>
        <a:lstStyle/>
        <a:p>
          <a:endParaRPr lang="en-US"/>
        </a:p>
      </dgm:t>
    </dgm:pt>
    <dgm:pt modelId="{CAD46004-B524-584B-B774-6D65AFE4E3E4}" type="sibTrans" cxnId="{4549A5FD-C6D4-1B4B-9FFA-6942C326C18F}">
      <dgm:prSet/>
      <dgm:spPr/>
      <dgm:t>
        <a:bodyPr/>
        <a:lstStyle/>
        <a:p>
          <a:endParaRPr lang="en-US"/>
        </a:p>
      </dgm:t>
    </dgm:pt>
    <dgm:pt modelId="{962C00DF-F08E-F443-AD8A-3FFAA9CA4B7A}">
      <dgm:prSet phldrT="[Text]"/>
      <dgm:spPr/>
      <dgm:t>
        <a:bodyPr/>
        <a:lstStyle/>
        <a:p>
          <a:r>
            <a:rPr lang="en-US" dirty="0"/>
            <a:t>Gas</a:t>
          </a:r>
        </a:p>
      </dgm:t>
    </dgm:pt>
    <dgm:pt modelId="{FCA9390B-C576-8444-9DE0-CF625789BBA8}" type="parTrans" cxnId="{B29817D3-14C9-0D4A-9AC3-BDD1AE3C4F3D}">
      <dgm:prSet/>
      <dgm:spPr/>
      <dgm:t>
        <a:bodyPr/>
        <a:lstStyle/>
        <a:p>
          <a:endParaRPr lang="en-US"/>
        </a:p>
      </dgm:t>
    </dgm:pt>
    <dgm:pt modelId="{A5376973-D06B-1943-9ADF-812E8C15249A}" type="sibTrans" cxnId="{B29817D3-14C9-0D4A-9AC3-BDD1AE3C4F3D}">
      <dgm:prSet/>
      <dgm:spPr/>
      <dgm:t>
        <a:bodyPr/>
        <a:lstStyle/>
        <a:p>
          <a:endParaRPr lang="en-US"/>
        </a:p>
      </dgm:t>
    </dgm:pt>
    <dgm:pt modelId="{E97A43CD-2038-3F41-B808-8E14366DDB38}">
      <dgm:prSet phldrT="[Text]"/>
      <dgm:spPr/>
      <dgm:t>
        <a:bodyPr/>
        <a:lstStyle/>
        <a:p>
          <a:r>
            <a:rPr lang="en-US" dirty="0"/>
            <a:t>Holds shape of container</a:t>
          </a:r>
        </a:p>
      </dgm:t>
    </dgm:pt>
    <dgm:pt modelId="{BC7A75A3-168E-9B40-8AD1-BF879CA0CE8A}" type="parTrans" cxnId="{0719ED03-0E25-2941-B155-942FD03E2920}">
      <dgm:prSet/>
      <dgm:spPr/>
      <dgm:t>
        <a:bodyPr/>
        <a:lstStyle/>
        <a:p>
          <a:endParaRPr lang="en-US"/>
        </a:p>
      </dgm:t>
    </dgm:pt>
    <dgm:pt modelId="{44EED406-2E75-3947-A140-330C91F6A2AA}" type="sibTrans" cxnId="{0719ED03-0E25-2941-B155-942FD03E2920}">
      <dgm:prSet/>
      <dgm:spPr/>
      <dgm:t>
        <a:bodyPr/>
        <a:lstStyle/>
        <a:p>
          <a:endParaRPr lang="en-US"/>
        </a:p>
      </dgm:t>
    </dgm:pt>
    <dgm:pt modelId="{44EF9C92-1875-B646-A1F2-796F787CD00A}">
      <dgm:prSet phldrT="[Text]"/>
      <dgm:spPr/>
      <dgm:t>
        <a:bodyPr/>
        <a:lstStyle/>
        <a:p>
          <a:r>
            <a:rPr lang="en-US" dirty="0"/>
            <a:t>Volume of the container</a:t>
          </a:r>
        </a:p>
      </dgm:t>
    </dgm:pt>
    <dgm:pt modelId="{5DCB8777-D0D4-0C47-B9DA-D9017F5BB9FB}" type="parTrans" cxnId="{ADC984B7-E90A-1445-9E95-17AAA0BE48EF}">
      <dgm:prSet/>
      <dgm:spPr/>
      <dgm:t>
        <a:bodyPr/>
        <a:lstStyle/>
        <a:p>
          <a:endParaRPr lang="en-US"/>
        </a:p>
      </dgm:t>
    </dgm:pt>
    <dgm:pt modelId="{AA35CF1A-589F-E84B-BA48-8EECEE9D0562}" type="sibTrans" cxnId="{ADC984B7-E90A-1445-9E95-17AAA0BE48EF}">
      <dgm:prSet/>
      <dgm:spPr/>
      <dgm:t>
        <a:bodyPr/>
        <a:lstStyle/>
        <a:p>
          <a:endParaRPr lang="en-US"/>
        </a:p>
      </dgm:t>
    </dgm:pt>
    <dgm:pt modelId="{EE706BD3-96B2-5E48-8C30-71480212A023}" type="pres">
      <dgm:prSet presAssocID="{2AD48C39-9AE5-6F46-A21E-F9C1F8F00BE0}" presName="theList" presStyleCnt="0">
        <dgm:presLayoutVars>
          <dgm:dir/>
          <dgm:animLvl val="lvl"/>
          <dgm:resizeHandles val="exact"/>
        </dgm:presLayoutVars>
      </dgm:prSet>
      <dgm:spPr/>
    </dgm:pt>
    <dgm:pt modelId="{E9AED7E5-5B55-0141-91EB-7FC21CB27F3E}" type="pres">
      <dgm:prSet presAssocID="{90EA5C72-7F8D-254A-B678-C0D4417CE2CC}" presName="compNode" presStyleCnt="0"/>
      <dgm:spPr/>
    </dgm:pt>
    <dgm:pt modelId="{03E1288E-DF14-3F4C-BB0B-A769606350FA}" type="pres">
      <dgm:prSet presAssocID="{90EA5C72-7F8D-254A-B678-C0D4417CE2CC}" presName="aNode" presStyleLbl="bgShp" presStyleIdx="0" presStyleCnt="3"/>
      <dgm:spPr/>
    </dgm:pt>
    <dgm:pt modelId="{F64E5140-F685-A94F-AB65-37C15A1F52A3}" type="pres">
      <dgm:prSet presAssocID="{90EA5C72-7F8D-254A-B678-C0D4417CE2CC}" presName="textNode" presStyleLbl="bgShp" presStyleIdx="0" presStyleCnt="3"/>
      <dgm:spPr/>
    </dgm:pt>
    <dgm:pt modelId="{5B933EFA-E4C0-1A48-A09D-8D91AB4F62F1}" type="pres">
      <dgm:prSet presAssocID="{90EA5C72-7F8D-254A-B678-C0D4417CE2CC}" presName="compChildNode" presStyleCnt="0"/>
      <dgm:spPr/>
    </dgm:pt>
    <dgm:pt modelId="{8DCC1A16-90E1-B046-A25B-EA8F54949BE4}" type="pres">
      <dgm:prSet presAssocID="{90EA5C72-7F8D-254A-B678-C0D4417CE2CC}" presName="theInnerList" presStyleCnt="0"/>
      <dgm:spPr/>
    </dgm:pt>
    <dgm:pt modelId="{DE9F6E55-CC6A-7042-90D9-F914A3847F17}" type="pres">
      <dgm:prSet presAssocID="{CFB0A2E3-03DD-D048-892F-B63D0B230332}" presName="childNode" presStyleLbl="node1" presStyleIdx="0" presStyleCnt="6">
        <dgm:presLayoutVars>
          <dgm:bulletEnabled val="1"/>
        </dgm:presLayoutVars>
      </dgm:prSet>
      <dgm:spPr/>
    </dgm:pt>
    <dgm:pt modelId="{0E1EE52A-025B-1D4A-8509-F37640338603}" type="pres">
      <dgm:prSet presAssocID="{CFB0A2E3-03DD-D048-892F-B63D0B230332}" presName="aSpace2" presStyleCnt="0"/>
      <dgm:spPr/>
    </dgm:pt>
    <dgm:pt modelId="{CAAFF6EB-C29D-8C48-8F96-7ED741797985}" type="pres">
      <dgm:prSet presAssocID="{5F022225-E003-394F-BEEF-D06394E27661}" presName="childNode" presStyleLbl="node1" presStyleIdx="1" presStyleCnt="6">
        <dgm:presLayoutVars>
          <dgm:bulletEnabled val="1"/>
        </dgm:presLayoutVars>
      </dgm:prSet>
      <dgm:spPr/>
    </dgm:pt>
    <dgm:pt modelId="{5F7ACF26-A901-F846-B147-38EBFF203D52}" type="pres">
      <dgm:prSet presAssocID="{90EA5C72-7F8D-254A-B678-C0D4417CE2CC}" presName="aSpace" presStyleCnt="0"/>
      <dgm:spPr/>
    </dgm:pt>
    <dgm:pt modelId="{02B34A89-E40C-6941-988F-81D1D79FBE97}" type="pres">
      <dgm:prSet presAssocID="{10609C1C-2468-E84A-8151-21DA025F749D}" presName="compNode" presStyleCnt="0"/>
      <dgm:spPr/>
    </dgm:pt>
    <dgm:pt modelId="{2A82FD6B-CE58-2748-AC24-69C9500A6117}" type="pres">
      <dgm:prSet presAssocID="{10609C1C-2468-E84A-8151-21DA025F749D}" presName="aNode" presStyleLbl="bgShp" presStyleIdx="1" presStyleCnt="3" custLinFactNeighborY="-647"/>
      <dgm:spPr/>
    </dgm:pt>
    <dgm:pt modelId="{40C6CFB6-3F11-BE47-B49C-C698AFBA4A7B}" type="pres">
      <dgm:prSet presAssocID="{10609C1C-2468-E84A-8151-21DA025F749D}" presName="textNode" presStyleLbl="bgShp" presStyleIdx="1" presStyleCnt="3"/>
      <dgm:spPr/>
    </dgm:pt>
    <dgm:pt modelId="{FF1EB59B-81BE-8A4B-82FB-93BC72F0F911}" type="pres">
      <dgm:prSet presAssocID="{10609C1C-2468-E84A-8151-21DA025F749D}" presName="compChildNode" presStyleCnt="0"/>
      <dgm:spPr/>
    </dgm:pt>
    <dgm:pt modelId="{ED579858-9238-DC45-8409-389C95942359}" type="pres">
      <dgm:prSet presAssocID="{10609C1C-2468-E84A-8151-21DA025F749D}" presName="theInnerList" presStyleCnt="0"/>
      <dgm:spPr/>
    </dgm:pt>
    <dgm:pt modelId="{4A77D534-2E8B-7549-ADC1-349845895400}" type="pres">
      <dgm:prSet presAssocID="{7CB6FA8B-31F9-4943-9467-6D87C213FC9A}" presName="childNode" presStyleLbl="node1" presStyleIdx="2" presStyleCnt="6">
        <dgm:presLayoutVars>
          <dgm:bulletEnabled val="1"/>
        </dgm:presLayoutVars>
      </dgm:prSet>
      <dgm:spPr/>
    </dgm:pt>
    <dgm:pt modelId="{40A5B794-A229-5845-9A9A-24A5099A8689}" type="pres">
      <dgm:prSet presAssocID="{7CB6FA8B-31F9-4943-9467-6D87C213FC9A}" presName="aSpace2" presStyleCnt="0"/>
      <dgm:spPr/>
    </dgm:pt>
    <dgm:pt modelId="{D1064656-576F-8A4A-A777-C106E1247576}" type="pres">
      <dgm:prSet presAssocID="{59EC8FA6-FDEA-1044-B132-9D1C9A45083A}" presName="childNode" presStyleLbl="node1" presStyleIdx="3" presStyleCnt="6">
        <dgm:presLayoutVars>
          <dgm:bulletEnabled val="1"/>
        </dgm:presLayoutVars>
      </dgm:prSet>
      <dgm:spPr/>
    </dgm:pt>
    <dgm:pt modelId="{3367DAE9-441A-5D4B-93E3-850ED27C0B02}" type="pres">
      <dgm:prSet presAssocID="{10609C1C-2468-E84A-8151-21DA025F749D}" presName="aSpace" presStyleCnt="0"/>
      <dgm:spPr/>
    </dgm:pt>
    <dgm:pt modelId="{43F5ED93-74E1-9543-B619-4986A5747DC3}" type="pres">
      <dgm:prSet presAssocID="{962C00DF-F08E-F443-AD8A-3FFAA9CA4B7A}" presName="compNode" presStyleCnt="0"/>
      <dgm:spPr/>
    </dgm:pt>
    <dgm:pt modelId="{5F358D34-44F5-E040-82C8-BFEB2B8D1739}" type="pres">
      <dgm:prSet presAssocID="{962C00DF-F08E-F443-AD8A-3FFAA9CA4B7A}" presName="aNode" presStyleLbl="bgShp" presStyleIdx="2" presStyleCnt="3"/>
      <dgm:spPr/>
    </dgm:pt>
    <dgm:pt modelId="{A6D645B5-8E42-3A47-9BC2-1FF03B8CCEC9}" type="pres">
      <dgm:prSet presAssocID="{962C00DF-F08E-F443-AD8A-3FFAA9CA4B7A}" presName="textNode" presStyleLbl="bgShp" presStyleIdx="2" presStyleCnt="3"/>
      <dgm:spPr/>
    </dgm:pt>
    <dgm:pt modelId="{FE6787CA-50E0-F345-AA6A-D44F5E342E18}" type="pres">
      <dgm:prSet presAssocID="{962C00DF-F08E-F443-AD8A-3FFAA9CA4B7A}" presName="compChildNode" presStyleCnt="0"/>
      <dgm:spPr/>
    </dgm:pt>
    <dgm:pt modelId="{3583542E-446F-1242-9C8B-197ECDAEC5F0}" type="pres">
      <dgm:prSet presAssocID="{962C00DF-F08E-F443-AD8A-3FFAA9CA4B7A}" presName="theInnerList" presStyleCnt="0"/>
      <dgm:spPr/>
    </dgm:pt>
    <dgm:pt modelId="{DBBF3455-071B-E443-836A-ED73A8EAACCF}" type="pres">
      <dgm:prSet presAssocID="{E97A43CD-2038-3F41-B808-8E14366DDB38}" presName="childNode" presStyleLbl="node1" presStyleIdx="4" presStyleCnt="6">
        <dgm:presLayoutVars>
          <dgm:bulletEnabled val="1"/>
        </dgm:presLayoutVars>
      </dgm:prSet>
      <dgm:spPr/>
    </dgm:pt>
    <dgm:pt modelId="{965AACF2-F0F8-CF49-94FC-262A5246668B}" type="pres">
      <dgm:prSet presAssocID="{E97A43CD-2038-3F41-B808-8E14366DDB38}" presName="aSpace2" presStyleCnt="0"/>
      <dgm:spPr/>
    </dgm:pt>
    <dgm:pt modelId="{DD810C3A-1248-834A-8BD8-252335739F3F}" type="pres">
      <dgm:prSet presAssocID="{44EF9C92-1875-B646-A1F2-796F787CD00A}" presName="childNode" presStyleLbl="node1" presStyleIdx="5" presStyleCnt="6">
        <dgm:presLayoutVars>
          <dgm:bulletEnabled val="1"/>
        </dgm:presLayoutVars>
      </dgm:prSet>
      <dgm:spPr/>
    </dgm:pt>
  </dgm:ptLst>
  <dgm:cxnLst>
    <dgm:cxn modelId="{0719ED03-0E25-2941-B155-942FD03E2920}" srcId="{962C00DF-F08E-F443-AD8A-3FFAA9CA4B7A}" destId="{E97A43CD-2038-3F41-B808-8E14366DDB38}" srcOrd="0" destOrd="0" parTransId="{BC7A75A3-168E-9B40-8AD1-BF879CA0CE8A}" sibTransId="{44EED406-2E75-3947-A140-330C91F6A2AA}"/>
    <dgm:cxn modelId="{BE320A10-6AA0-DB4F-9E1B-9CA31BA81104}" type="presOf" srcId="{10609C1C-2468-E84A-8151-21DA025F749D}" destId="{2A82FD6B-CE58-2748-AC24-69C9500A6117}" srcOrd="0" destOrd="0" presId="urn:microsoft.com/office/officeart/2005/8/layout/lProcess2"/>
    <dgm:cxn modelId="{7CA93C34-914D-3A4F-9ED6-034A83D56B66}" type="presOf" srcId="{962C00DF-F08E-F443-AD8A-3FFAA9CA4B7A}" destId="{A6D645B5-8E42-3A47-9BC2-1FF03B8CCEC9}" srcOrd="1" destOrd="0" presId="urn:microsoft.com/office/officeart/2005/8/layout/lProcess2"/>
    <dgm:cxn modelId="{42E8EC38-396C-4442-B02D-DFC7EE1B49F1}" type="presOf" srcId="{90EA5C72-7F8D-254A-B678-C0D4417CE2CC}" destId="{03E1288E-DF14-3F4C-BB0B-A769606350FA}" srcOrd="0" destOrd="0" presId="urn:microsoft.com/office/officeart/2005/8/layout/lProcess2"/>
    <dgm:cxn modelId="{825E8043-C3F3-1D4D-AFCC-CEFEEC4F4EFB}" type="presOf" srcId="{2AD48C39-9AE5-6F46-A21E-F9C1F8F00BE0}" destId="{EE706BD3-96B2-5E48-8C30-71480212A023}" srcOrd="0" destOrd="0" presId="urn:microsoft.com/office/officeart/2005/8/layout/lProcess2"/>
    <dgm:cxn modelId="{A5B76B66-6D4A-FA4E-A36A-BEFC96595111}" type="presOf" srcId="{5F022225-E003-394F-BEEF-D06394E27661}" destId="{CAAFF6EB-C29D-8C48-8F96-7ED741797985}" srcOrd="0" destOrd="0" presId="urn:microsoft.com/office/officeart/2005/8/layout/lProcess2"/>
    <dgm:cxn modelId="{0427D272-4F55-BD41-9989-C6169923D86C}" type="presOf" srcId="{90EA5C72-7F8D-254A-B678-C0D4417CE2CC}" destId="{F64E5140-F685-A94F-AB65-37C15A1F52A3}" srcOrd="1" destOrd="0" presId="urn:microsoft.com/office/officeart/2005/8/layout/lProcess2"/>
    <dgm:cxn modelId="{4E109273-720B-844C-BEDF-7C998D8C797B}" srcId="{10609C1C-2468-E84A-8151-21DA025F749D}" destId="{7CB6FA8B-31F9-4943-9467-6D87C213FC9A}" srcOrd="0" destOrd="0" parTransId="{632FBBBB-BA1B-DF4E-887F-3983149C3F8B}" sibTransId="{22B331D7-AB39-744F-A2E2-F5B142BA5699}"/>
    <dgm:cxn modelId="{668C4877-BA42-BA40-87B3-85ECED70244B}" type="presOf" srcId="{CFB0A2E3-03DD-D048-892F-B63D0B230332}" destId="{DE9F6E55-CC6A-7042-90D9-F914A3847F17}" srcOrd="0" destOrd="0" presId="urn:microsoft.com/office/officeart/2005/8/layout/lProcess2"/>
    <dgm:cxn modelId="{9C06AC97-607B-1F43-9179-6502DBB8D13D}" type="presOf" srcId="{10609C1C-2468-E84A-8151-21DA025F749D}" destId="{40C6CFB6-3F11-BE47-B49C-C698AFBA4A7B}" srcOrd="1" destOrd="0" presId="urn:microsoft.com/office/officeart/2005/8/layout/lProcess2"/>
    <dgm:cxn modelId="{4FFE4E9A-EB02-5241-AB9A-E28E939B4A8D}" srcId="{2AD48C39-9AE5-6F46-A21E-F9C1F8F00BE0}" destId="{10609C1C-2468-E84A-8151-21DA025F749D}" srcOrd="1" destOrd="0" parTransId="{0F3764D9-D2FD-6B47-BDC2-375EDE7ABD22}" sibTransId="{6C8F5041-2796-0345-AD2F-FC5340128A65}"/>
    <dgm:cxn modelId="{DFEC63B0-C36C-DC4F-AEF3-C4174128A9CE}" type="presOf" srcId="{44EF9C92-1875-B646-A1F2-796F787CD00A}" destId="{DD810C3A-1248-834A-8BD8-252335739F3F}" srcOrd="0" destOrd="0" presId="urn:microsoft.com/office/officeart/2005/8/layout/lProcess2"/>
    <dgm:cxn modelId="{ADC984B7-E90A-1445-9E95-17AAA0BE48EF}" srcId="{962C00DF-F08E-F443-AD8A-3FFAA9CA4B7A}" destId="{44EF9C92-1875-B646-A1F2-796F787CD00A}" srcOrd="1" destOrd="0" parTransId="{5DCB8777-D0D4-0C47-B9DA-D9017F5BB9FB}" sibTransId="{AA35CF1A-589F-E84B-BA48-8EECEE9D0562}"/>
    <dgm:cxn modelId="{9F856CCB-EE34-9B47-9EBF-996DBA7A9162}" type="presOf" srcId="{59EC8FA6-FDEA-1044-B132-9D1C9A45083A}" destId="{D1064656-576F-8A4A-A777-C106E1247576}" srcOrd="0" destOrd="0" presId="urn:microsoft.com/office/officeart/2005/8/layout/lProcess2"/>
    <dgm:cxn modelId="{9F3AE0CD-C026-A040-AE52-F59520868EA7}" type="presOf" srcId="{E97A43CD-2038-3F41-B808-8E14366DDB38}" destId="{DBBF3455-071B-E443-836A-ED73A8EAACCF}" srcOrd="0" destOrd="0" presId="urn:microsoft.com/office/officeart/2005/8/layout/lProcess2"/>
    <dgm:cxn modelId="{B29817D3-14C9-0D4A-9AC3-BDD1AE3C4F3D}" srcId="{2AD48C39-9AE5-6F46-A21E-F9C1F8F00BE0}" destId="{962C00DF-F08E-F443-AD8A-3FFAA9CA4B7A}" srcOrd="2" destOrd="0" parTransId="{FCA9390B-C576-8444-9DE0-CF625789BBA8}" sibTransId="{A5376973-D06B-1943-9ADF-812E8C15249A}"/>
    <dgm:cxn modelId="{F51D0EDB-92BB-8342-86D0-B302BF6E1946}" type="presOf" srcId="{7CB6FA8B-31F9-4943-9467-6D87C213FC9A}" destId="{4A77D534-2E8B-7549-ADC1-349845895400}" srcOrd="0" destOrd="0" presId="urn:microsoft.com/office/officeart/2005/8/layout/lProcess2"/>
    <dgm:cxn modelId="{262D29DF-5A9A-1143-A8E0-ADF8C02BFBCF}" srcId="{2AD48C39-9AE5-6F46-A21E-F9C1F8F00BE0}" destId="{90EA5C72-7F8D-254A-B678-C0D4417CE2CC}" srcOrd="0" destOrd="0" parTransId="{721AF6A6-4F56-D648-86A7-EFDB196A1C31}" sibTransId="{FA1108C2-930F-7343-847F-7D12A4D01AEE}"/>
    <dgm:cxn modelId="{A9E6B6E6-BD41-3144-976F-0D4998EF6055}" srcId="{90EA5C72-7F8D-254A-B678-C0D4417CE2CC}" destId="{5F022225-E003-394F-BEEF-D06394E27661}" srcOrd="1" destOrd="0" parTransId="{270BAB8C-E083-B44D-895C-9B1F07203C15}" sibTransId="{354A5582-00FD-B54E-952E-C3401C16B158}"/>
    <dgm:cxn modelId="{716D1BE8-F5C9-A040-8C49-4171991F7DF1}" srcId="{90EA5C72-7F8D-254A-B678-C0D4417CE2CC}" destId="{CFB0A2E3-03DD-D048-892F-B63D0B230332}" srcOrd="0" destOrd="0" parTransId="{89E0F342-6540-6842-911E-75F405856BF0}" sibTransId="{976BE705-7F24-364B-BEC7-D5259F8DF66C}"/>
    <dgm:cxn modelId="{D37DD4EB-9AB0-FA49-A76E-7EE9F416D464}" type="presOf" srcId="{962C00DF-F08E-F443-AD8A-3FFAA9CA4B7A}" destId="{5F358D34-44F5-E040-82C8-BFEB2B8D1739}" srcOrd="0" destOrd="0" presId="urn:microsoft.com/office/officeart/2005/8/layout/lProcess2"/>
    <dgm:cxn modelId="{4549A5FD-C6D4-1B4B-9FFA-6942C326C18F}" srcId="{10609C1C-2468-E84A-8151-21DA025F749D}" destId="{59EC8FA6-FDEA-1044-B132-9D1C9A45083A}" srcOrd="1" destOrd="0" parTransId="{88658D68-7821-FA41-BB2B-E9015D32612B}" sibTransId="{CAD46004-B524-584B-B774-6D65AFE4E3E4}"/>
    <dgm:cxn modelId="{0D7EF64C-1E70-6344-8B90-8E151DF3A7AA}" type="presParOf" srcId="{EE706BD3-96B2-5E48-8C30-71480212A023}" destId="{E9AED7E5-5B55-0141-91EB-7FC21CB27F3E}" srcOrd="0" destOrd="0" presId="urn:microsoft.com/office/officeart/2005/8/layout/lProcess2"/>
    <dgm:cxn modelId="{77A5D3D5-880C-AD42-A82F-23A715F923FD}" type="presParOf" srcId="{E9AED7E5-5B55-0141-91EB-7FC21CB27F3E}" destId="{03E1288E-DF14-3F4C-BB0B-A769606350FA}" srcOrd="0" destOrd="0" presId="urn:microsoft.com/office/officeart/2005/8/layout/lProcess2"/>
    <dgm:cxn modelId="{D1D38DE6-6707-5E42-AF78-8DBFCE756E43}" type="presParOf" srcId="{E9AED7E5-5B55-0141-91EB-7FC21CB27F3E}" destId="{F64E5140-F685-A94F-AB65-37C15A1F52A3}" srcOrd="1" destOrd="0" presId="urn:microsoft.com/office/officeart/2005/8/layout/lProcess2"/>
    <dgm:cxn modelId="{47017484-DCA2-AF41-8789-60CA504A7BF1}" type="presParOf" srcId="{E9AED7E5-5B55-0141-91EB-7FC21CB27F3E}" destId="{5B933EFA-E4C0-1A48-A09D-8D91AB4F62F1}" srcOrd="2" destOrd="0" presId="urn:microsoft.com/office/officeart/2005/8/layout/lProcess2"/>
    <dgm:cxn modelId="{FD47E1B1-A2A9-B64F-B72E-7E89C25DC575}" type="presParOf" srcId="{5B933EFA-E4C0-1A48-A09D-8D91AB4F62F1}" destId="{8DCC1A16-90E1-B046-A25B-EA8F54949BE4}" srcOrd="0" destOrd="0" presId="urn:microsoft.com/office/officeart/2005/8/layout/lProcess2"/>
    <dgm:cxn modelId="{5BDBAF87-3FEE-A346-BAA1-E284EE6E3202}" type="presParOf" srcId="{8DCC1A16-90E1-B046-A25B-EA8F54949BE4}" destId="{DE9F6E55-CC6A-7042-90D9-F914A3847F17}" srcOrd="0" destOrd="0" presId="urn:microsoft.com/office/officeart/2005/8/layout/lProcess2"/>
    <dgm:cxn modelId="{A33B0E77-3884-B746-86F9-6A38FD2BA5B5}" type="presParOf" srcId="{8DCC1A16-90E1-B046-A25B-EA8F54949BE4}" destId="{0E1EE52A-025B-1D4A-8509-F37640338603}" srcOrd="1" destOrd="0" presId="urn:microsoft.com/office/officeart/2005/8/layout/lProcess2"/>
    <dgm:cxn modelId="{E3081A58-7E2C-CA45-9697-DCC8AA98FCDD}" type="presParOf" srcId="{8DCC1A16-90E1-B046-A25B-EA8F54949BE4}" destId="{CAAFF6EB-C29D-8C48-8F96-7ED741797985}" srcOrd="2" destOrd="0" presId="urn:microsoft.com/office/officeart/2005/8/layout/lProcess2"/>
    <dgm:cxn modelId="{67C269C0-76F8-224B-83BC-EA4A6F2DDF95}" type="presParOf" srcId="{EE706BD3-96B2-5E48-8C30-71480212A023}" destId="{5F7ACF26-A901-F846-B147-38EBFF203D52}" srcOrd="1" destOrd="0" presId="urn:microsoft.com/office/officeart/2005/8/layout/lProcess2"/>
    <dgm:cxn modelId="{6B0D3304-F592-5F49-BADE-B7DC41DF888D}" type="presParOf" srcId="{EE706BD3-96B2-5E48-8C30-71480212A023}" destId="{02B34A89-E40C-6941-988F-81D1D79FBE97}" srcOrd="2" destOrd="0" presId="urn:microsoft.com/office/officeart/2005/8/layout/lProcess2"/>
    <dgm:cxn modelId="{D532FF39-9ED3-B142-9AFA-CA3C406863C6}" type="presParOf" srcId="{02B34A89-E40C-6941-988F-81D1D79FBE97}" destId="{2A82FD6B-CE58-2748-AC24-69C9500A6117}" srcOrd="0" destOrd="0" presId="urn:microsoft.com/office/officeart/2005/8/layout/lProcess2"/>
    <dgm:cxn modelId="{90F3CC09-1F27-7145-94C0-3E71C52296D2}" type="presParOf" srcId="{02B34A89-E40C-6941-988F-81D1D79FBE97}" destId="{40C6CFB6-3F11-BE47-B49C-C698AFBA4A7B}" srcOrd="1" destOrd="0" presId="urn:microsoft.com/office/officeart/2005/8/layout/lProcess2"/>
    <dgm:cxn modelId="{A443FF59-E435-3B48-896A-170585C5A7BA}" type="presParOf" srcId="{02B34A89-E40C-6941-988F-81D1D79FBE97}" destId="{FF1EB59B-81BE-8A4B-82FB-93BC72F0F911}" srcOrd="2" destOrd="0" presId="urn:microsoft.com/office/officeart/2005/8/layout/lProcess2"/>
    <dgm:cxn modelId="{0DAF3B24-D8C4-9B46-997A-8933654A8107}" type="presParOf" srcId="{FF1EB59B-81BE-8A4B-82FB-93BC72F0F911}" destId="{ED579858-9238-DC45-8409-389C95942359}" srcOrd="0" destOrd="0" presId="urn:microsoft.com/office/officeart/2005/8/layout/lProcess2"/>
    <dgm:cxn modelId="{B49B9138-1FF2-284A-84D0-7405ED84FF76}" type="presParOf" srcId="{ED579858-9238-DC45-8409-389C95942359}" destId="{4A77D534-2E8B-7549-ADC1-349845895400}" srcOrd="0" destOrd="0" presId="urn:microsoft.com/office/officeart/2005/8/layout/lProcess2"/>
    <dgm:cxn modelId="{4CA94903-875A-8742-894C-E17B83E57DEB}" type="presParOf" srcId="{ED579858-9238-DC45-8409-389C95942359}" destId="{40A5B794-A229-5845-9A9A-24A5099A8689}" srcOrd="1" destOrd="0" presId="urn:microsoft.com/office/officeart/2005/8/layout/lProcess2"/>
    <dgm:cxn modelId="{8C0C0203-AE08-F64F-86C0-89586F4EF662}" type="presParOf" srcId="{ED579858-9238-DC45-8409-389C95942359}" destId="{D1064656-576F-8A4A-A777-C106E1247576}" srcOrd="2" destOrd="0" presId="urn:microsoft.com/office/officeart/2005/8/layout/lProcess2"/>
    <dgm:cxn modelId="{AC3E51AC-0454-9A42-9F4F-1CFCAD775434}" type="presParOf" srcId="{EE706BD3-96B2-5E48-8C30-71480212A023}" destId="{3367DAE9-441A-5D4B-93E3-850ED27C0B02}" srcOrd="3" destOrd="0" presId="urn:microsoft.com/office/officeart/2005/8/layout/lProcess2"/>
    <dgm:cxn modelId="{AA7D2900-772A-6041-A35B-1B1317F218AF}" type="presParOf" srcId="{EE706BD3-96B2-5E48-8C30-71480212A023}" destId="{43F5ED93-74E1-9543-B619-4986A5747DC3}" srcOrd="4" destOrd="0" presId="urn:microsoft.com/office/officeart/2005/8/layout/lProcess2"/>
    <dgm:cxn modelId="{CADB90BB-BD77-404A-859A-CAE2772117F6}" type="presParOf" srcId="{43F5ED93-74E1-9543-B619-4986A5747DC3}" destId="{5F358D34-44F5-E040-82C8-BFEB2B8D1739}" srcOrd="0" destOrd="0" presId="urn:microsoft.com/office/officeart/2005/8/layout/lProcess2"/>
    <dgm:cxn modelId="{10CB6DA6-7DF8-F845-81FE-B3F2BD536F63}" type="presParOf" srcId="{43F5ED93-74E1-9543-B619-4986A5747DC3}" destId="{A6D645B5-8E42-3A47-9BC2-1FF03B8CCEC9}" srcOrd="1" destOrd="0" presId="urn:microsoft.com/office/officeart/2005/8/layout/lProcess2"/>
    <dgm:cxn modelId="{5F8AE0E8-12CC-A440-85F0-D4739005CF2F}" type="presParOf" srcId="{43F5ED93-74E1-9543-B619-4986A5747DC3}" destId="{FE6787CA-50E0-F345-AA6A-D44F5E342E18}" srcOrd="2" destOrd="0" presId="urn:microsoft.com/office/officeart/2005/8/layout/lProcess2"/>
    <dgm:cxn modelId="{E8C96DB7-F5BD-D04C-83E0-EC89D566E709}" type="presParOf" srcId="{FE6787CA-50E0-F345-AA6A-D44F5E342E18}" destId="{3583542E-446F-1242-9C8B-197ECDAEC5F0}" srcOrd="0" destOrd="0" presId="urn:microsoft.com/office/officeart/2005/8/layout/lProcess2"/>
    <dgm:cxn modelId="{4D85434C-17B5-D244-83E2-4DD2760E7830}" type="presParOf" srcId="{3583542E-446F-1242-9C8B-197ECDAEC5F0}" destId="{DBBF3455-071B-E443-836A-ED73A8EAACCF}" srcOrd="0" destOrd="0" presId="urn:microsoft.com/office/officeart/2005/8/layout/lProcess2"/>
    <dgm:cxn modelId="{06341211-AE53-5C48-B988-CABA11F9C6C5}" type="presParOf" srcId="{3583542E-446F-1242-9C8B-197ECDAEC5F0}" destId="{965AACF2-F0F8-CF49-94FC-262A5246668B}" srcOrd="1" destOrd="0" presId="urn:microsoft.com/office/officeart/2005/8/layout/lProcess2"/>
    <dgm:cxn modelId="{F0678E9F-BE14-5A47-9FE4-274DF3508666}" type="presParOf" srcId="{3583542E-446F-1242-9C8B-197ECDAEC5F0}" destId="{DD810C3A-1248-834A-8BD8-252335739F3F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27ACD3-D6F7-4F48-B212-6FCA131154A8}" type="doc">
      <dgm:prSet loTypeId="urn:microsoft.com/office/officeart/2008/layout/AlternatingPictureBlock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3DD0A9-4251-0344-BE94-8F2C393E9083}">
      <dgm:prSet phldrT="[Text]"/>
      <dgm:spPr/>
      <dgm:t>
        <a:bodyPr/>
        <a:lstStyle/>
        <a:p>
          <a:r>
            <a:rPr lang="en-US" dirty="0"/>
            <a:t>Change in Smell</a:t>
          </a:r>
        </a:p>
      </dgm:t>
    </dgm:pt>
    <dgm:pt modelId="{EBF1C766-E5D4-DA40-AC06-87E5DC241A86}" type="parTrans" cxnId="{157EBB47-F785-D64C-8BDE-4D5214702D0E}">
      <dgm:prSet/>
      <dgm:spPr/>
      <dgm:t>
        <a:bodyPr/>
        <a:lstStyle/>
        <a:p>
          <a:endParaRPr lang="en-US"/>
        </a:p>
      </dgm:t>
    </dgm:pt>
    <dgm:pt modelId="{AAA719FC-7DB0-8B45-BCC7-B39954ECA5DB}" type="sibTrans" cxnId="{157EBB47-F785-D64C-8BDE-4D5214702D0E}">
      <dgm:prSet/>
      <dgm:spPr/>
      <dgm:t>
        <a:bodyPr/>
        <a:lstStyle/>
        <a:p>
          <a:endParaRPr lang="en-US"/>
        </a:p>
      </dgm:t>
    </dgm:pt>
    <dgm:pt modelId="{45FF18AD-D343-BD41-85FA-0B497237796E}">
      <dgm:prSet phldrT="[Text]"/>
      <dgm:spPr/>
      <dgm:t>
        <a:bodyPr/>
        <a:lstStyle/>
        <a:p>
          <a:r>
            <a:rPr lang="en-US" dirty="0"/>
            <a:t>Change in Temperature</a:t>
          </a:r>
        </a:p>
      </dgm:t>
    </dgm:pt>
    <dgm:pt modelId="{1726A874-B65A-6F4D-87AC-433A83B54743}" type="parTrans" cxnId="{4304D208-C414-AE41-8DB3-A05D19CDC68B}">
      <dgm:prSet/>
      <dgm:spPr/>
      <dgm:t>
        <a:bodyPr/>
        <a:lstStyle/>
        <a:p>
          <a:endParaRPr lang="en-US"/>
        </a:p>
      </dgm:t>
    </dgm:pt>
    <dgm:pt modelId="{2C4BD752-8D8D-9441-A8B7-6C02BCAE3922}" type="sibTrans" cxnId="{4304D208-C414-AE41-8DB3-A05D19CDC68B}">
      <dgm:prSet/>
      <dgm:spPr/>
      <dgm:t>
        <a:bodyPr/>
        <a:lstStyle/>
        <a:p>
          <a:endParaRPr lang="en-US"/>
        </a:p>
      </dgm:t>
    </dgm:pt>
    <dgm:pt modelId="{8C932EE8-4D40-B246-9131-477EFF0E5D95}">
      <dgm:prSet phldrT="[Text]"/>
      <dgm:spPr/>
      <dgm:t>
        <a:bodyPr/>
        <a:lstStyle/>
        <a:p>
          <a:r>
            <a:rPr lang="en-US" dirty="0"/>
            <a:t>Change in Color</a:t>
          </a:r>
        </a:p>
      </dgm:t>
    </dgm:pt>
    <dgm:pt modelId="{98F65AE7-8E47-7340-A4DE-0B08D0C7D62D}" type="sibTrans" cxnId="{990E0BA7-9470-7242-BB1B-4FC018A426ED}">
      <dgm:prSet/>
      <dgm:spPr/>
      <dgm:t>
        <a:bodyPr/>
        <a:lstStyle/>
        <a:p>
          <a:endParaRPr lang="en-US"/>
        </a:p>
      </dgm:t>
    </dgm:pt>
    <dgm:pt modelId="{8E7FD01E-A3BB-1C4C-B504-14F0C06EF470}" type="parTrans" cxnId="{990E0BA7-9470-7242-BB1B-4FC018A426ED}">
      <dgm:prSet/>
      <dgm:spPr/>
      <dgm:t>
        <a:bodyPr/>
        <a:lstStyle/>
        <a:p>
          <a:endParaRPr lang="en-US"/>
        </a:p>
      </dgm:t>
    </dgm:pt>
    <dgm:pt modelId="{80EBBF98-9D41-354D-BE0E-69B79C529DC4}" type="pres">
      <dgm:prSet presAssocID="{CD27ACD3-D6F7-4F48-B212-6FCA131154A8}" presName="linearFlow" presStyleCnt="0">
        <dgm:presLayoutVars>
          <dgm:dir/>
          <dgm:resizeHandles val="exact"/>
        </dgm:presLayoutVars>
      </dgm:prSet>
      <dgm:spPr/>
    </dgm:pt>
    <dgm:pt modelId="{B72EC4BB-841D-2E4E-9ABE-0E3B0068C44D}" type="pres">
      <dgm:prSet presAssocID="{8C932EE8-4D40-B246-9131-477EFF0E5D95}" presName="comp" presStyleCnt="0"/>
      <dgm:spPr/>
    </dgm:pt>
    <dgm:pt modelId="{9EF24AD8-BED7-914B-B9EA-A0B16AB31344}" type="pres">
      <dgm:prSet presAssocID="{8C932EE8-4D40-B246-9131-477EFF0E5D95}" presName="rect2" presStyleLbl="node1" presStyleIdx="0" presStyleCnt="3">
        <dgm:presLayoutVars>
          <dgm:bulletEnabled val="1"/>
        </dgm:presLayoutVars>
      </dgm:prSet>
      <dgm:spPr/>
    </dgm:pt>
    <dgm:pt modelId="{81D059D4-3424-E04C-B5AB-92F14F524A71}" type="pres">
      <dgm:prSet presAssocID="{8C932EE8-4D40-B246-9131-477EFF0E5D95}" presName="rect1" presStyleLbl="lnNode1" presStyleIdx="0" presStyleCnt="3"/>
      <dgm:spPr/>
    </dgm:pt>
    <dgm:pt modelId="{57F52827-E068-1A41-B8BB-A3C6BB4943D3}" type="pres">
      <dgm:prSet presAssocID="{98F65AE7-8E47-7340-A4DE-0B08D0C7D62D}" presName="sibTrans" presStyleCnt="0"/>
      <dgm:spPr/>
    </dgm:pt>
    <dgm:pt modelId="{89F5CF32-F2D3-DC4C-B11A-826A3971EB5A}" type="pres">
      <dgm:prSet presAssocID="{2B3DD0A9-4251-0344-BE94-8F2C393E9083}" presName="comp" presStyleCnt="0"/>
      <dgm:spPr/>
    </dgm:pt>
    <dgm:pt modelId="{3E76FF68-D2F7-6D4F-BC06-ECC972DCFEF6}" type="pres">
      <dgm:prSet presAssocID="{2B3DD0A9-4251-0344-BE94-8F2C393E9083}" presName="rect2" presStyleLbl="node1" presStyleIdx="1" presStyleCnt="3">
        <dgm:presLayoutVars>
          <dgm:bulletEnabled val="1"/>
        </dgm:presLayoutVars>
      </dgm:prSet>
      <dgm:spPr/>
    </dgm:pt>
    <dgm:pt modelId="{68CFFD76-6CEC-7F40-8AEA-646BB5A79625}" type="pres">
      <dgm:prSet presAssocID="{2B3DD0A9-4251-0344-BE94-8F2C393E9083}" presName="rect1" presStyleLbl="lnNode1" presStyleIdx="1" presStyleCnt="3"/>
      <dgm:spPr/>
    </dgm:pt>
    <dgm:pt modelId="{B0E595E1-69B8-C444-86FC-3FCCA37218EE}" type="pres">
      <dgm:prSet presAssocID="{AAA719FC-7DB0-8B45-BCC7-B39954ECA5DB}" presName="sibTrans" presStyleCnt="0"/>
      <dgm:spPr/>
    </dgm:pt>
    <dgm:pt modelId="{9CD52F3A-1C51-914D-8BA2-B8BC8CD90553}" type="pres">
      <dgm:prSet presAssocID="{45FF18AD-D343-BD41-85FA-0B497237796E}" presName="comp" presStyleCnt="0"/>
      <dgm:spPr/>
    </dgm:pt>
    <dgm:pt modelId="{CED7F74E-7B81-C448-862C-2B9A485653C3}" type="pres">
      <dgm:prSet presAssocID="{45FF18AD-D343-BD41-85FA-0B497237796E}" presName="rect2" presStyleLbl="node1" presStyleIdx="2" presStyleCnt="3">
        <dgm:presLayoutVars>
          <dgm:bulletEnabled val="1"/>
        </dgm:presLayoutVars>
      </dgm:prSet>
      <dgm:spPr/>
    </dgm:pt>
    <dgm:pt modelId="{AE5CCEE6-9238-8347-9106-FF323B4D128A}" type="pres">
      <dgm:prSet presAssocID="{45FF18AD-D343-BD41-85FA-0B497237796E}" presName="rect1" presStyleLbl="lnNode1" presStyleIdx="2" presStyleCnt="3"/>
      <dgm:spPr/>
    </dgm:pt>
  </dgm:ptLst>
  <dgm:cxnLst>
    <dgm:cxn modelId="{4304D208-C414-AE41-8DB3-A05D19CDC68B}" srcId="{CD27ACD3-D6F7-4F48-B212-6FCA131154A8}" destId="{45FF18AD-D343-BD41-85FA-0B497237796E}" srcOrd="2" destOrd="0" parTransId="{1726A874-B65A-6F4D-87AC-433A83B54743}" sibTransId="{2C4BD752-8D8D-9441-A8B7-6C02BCAE3922}"/>
    <dgm:cxn modelId="{591FEF3E-2F88-EE4C-B146-E4AF341BC5B8}" type="presOf" srcId="{45FF18AD-D343-BD41-85FA-0B497237796E}" destId="{CED7F74E-7B81-C448-862C-2B9A485653C3}" srcOrd="0" destOrd="0" presId="urn:microsoft.com/office/officeart/2008/layout/AlternatingPictureBlocks"/>
    <dgm:cxn modelId="{157EBB47-F785-D64C-8BDE-4D5214702D0E}" srcId="{CD27ACD3-D6F7-4F48-B212-6FCA131154A8}" destId="{2B3DD0A9-4251-0344-BE94-8F2C393E9083}" srcOrd="1" destOrd="0" parTransId="{EBF1C766-E5D4-DA40-AC06-87E5DC241A86}" sibTransId="{AAA719FC-7DB0-8B45-BCC7-B39954ECA5DB}"/>
    <dgm:cxn modelId="{A3B29151-DEA2-1445-BE46-1EFE17FA73E3}" type="presOf" srcId="{2B3DD0A9-4251-0344-BE94-8F2C393E9083}" destId="{3E76FF68-D2F7-6D4F-BC06-ECC972DCFEF6}" srcOrd="0" destOrd="0" presId="urn:microsoft.com/office/officeart/2008/layout/AlternatingPictureBlocks"/>
    <dgm:cxn modelId="{414B726E-EC3C-AA4A-8D19-F169FD7AFACC}" type="presOf" srcId="{8C932EE8-4D40-B246-9131-477EFF0E5D95}" destId="{9EF24AD8-BED7-914B-B9EA-A0B16AB31344}" srcOrd="0" destOrd="0" presId="urn:microsoft.com/office/officeart/2008/layout/AlternatingPictureBlocks"/>
    <dgm:cxn modelId="{990E0BA7-9470-7242-BB1B-4FC018A426ED}" srcId="{CD27ACD3-D6F7-4F48-B212-6FCA131154A8}" destId="{8C932EE8-4D40-B246-9131-477EFF0E5D95}" srcOrd="0" destOrd="0" parTransId="{8E7FD01E-A3BB-1C4C-B504-14F0C06EF470}" sibTransId="{98F65AE7-8E47-7340-A4DE-0B08D0C7D62D}"/>
    <dgm:cxn modelId="{3B60EEE7-E95A-FE45-9BF4-83F0F2A08916}" type="presOf" srcId="{CD27ACD3-D6F7-4F48-B212-6FCA131154A8}" destId="{80EBBF98-9D41-354D-BE0E-69B79C529DC4}" srcOrd="0" destOrd="0" presId="urn:microsoft.com/office/officeart/2008/layout/AlternatingPictureBlocks"/>
    <dgm:cxn modelId="{B1A8757F-EE59-6646-8FBD-1C1219D2CD06}" type="presParOf" srcId="{80EBBF98-9D41-354D-BE0E-69B79C529DC4}" destId="{B72EC4BB-841D-2E4E-9ABE-0E3B0068C44D}" srcOrd="0" destOrd="0" presId="urn:microsoft.com/office/officeart/2008/layout/AlternatingPictureBlocks"/>
    <dgm:cxn modelId="{B142E533-4222-3F4E-BB58-41A358F19888}" type="presParOf" srcId="{B72EC4BB-841D-2E4E-9ABE-0E3B0068C44D}" destId="{9EF24AD8-BED7-914B-B9EA-A0B16AB31344}" srcOrd="0" destOrd="0" presId="urn:microsoft.com/office/officeart/2008/layout/AlternatingPictureBlocks"/>
    <dgm:cxn modelId="{44B16103-93CA-DD4A-B07A-A330500697CE}" type="presParOf" srcId="{B72EC4BB-841D-2E4E-9ABE-0E3B0068C44D}" destId="{81D059D4-3424-E04C-B5AB-92F14F524A71}" srcOrd="1" destOrd="0" presId="urn:microsoft.com/office/officeart/2008/layout/AlternatingPictureBlocks"/>
    <dgm:cxn modelId="{14E2CAED-F181-4143-85AF-219C993624B6}" type="presParOf" srcId="{80EBBF98-9D41-354D-BE0E-69B79C529DC4}" destId="{57F52827-E068-1A41-B8BB-A3C6BB4943D3}" srcOrd="1" destOrd="0" presId="urn:microsoft.com/office/officeart/2008/layout/AlternatingPictureBlocks"/>
    <dgm:cxn modelId="{3B3DD51A-0E26-BB4B-915B-F244E3FE1336}" type="presParOf" srcId="{80EBBF98-9D41-354D-BE0E-69B79C529DC4}" destId="{89F5CF32-F2D3-DC4C-B11A-826A3971EB5A}" srcOrd="2" destOrd="0" presId="urn:microsoft.com/office/officeart/2008/layout/AlternatingPictureBlocks"/>
    <dgm:cxn modelId="{99FBE7BB-06DB-8C4E-A292-AA3C245074C8}" type="presParOf" srcId="{89F5CF32-F2D3-DC4C-B11A-826A3971EB5A}" destId="{3E76FF68-D2F7-6D4F-BC06-ECC972DCFEF6}" srcOrd="0" destOrd="0" presId="urn:microsoft.com/office/officeart/2008/layout/AlternatingPictureBlocks"/>
    <dgm:cxn modelId="{723181EE-FFBB-B148-99E1-E5A273801748}" type="presParOf" srcId="{89F5CF32-F2D3-DC4C-B11A-826A3971EB5A}" destId="{68CFFD76-6CEC-7F40-8AEA-646BB5A79625}" srcOrd="1" destOrd="0" presId="urn:microsoft.com/office/officeart/2008/layout/AlternatingPictureBlocks"/>
    <dgm:cxn modelId="{85C25842-145B-CB4A-B107-009AD97A5026}" type="presParOf" srcId="{80EBBF98-9D41-354D-BE0E-69B79C529DC4}" destId="{B0E595E1-69B8-C444-86FC-3FCCA37218EE}" srcOrd="3" destOrd="0" presId="urn:microsoft.com/office/officeart/2008/layout/AlternatingPictureBlocks"/>
    <dgm:cxn modelId="{D27B4992-E143-4348-8219-EE6A21DED570}" type="presParOf" srcId="{80EBBF98-9D41-354D-BE0E-69B79C529DC4}" destId="{9CD52F3A-1C51-914D-8BA2-B8BC8CD90553}" srcOrd="4" destOrd="0" presId="urn:microsoft.com/office/officeart/2008/layout/AlternatingPictureBlocks"/>
    <dgm:cxn modelId="{946B2CE5-07AB-194B-A1D6-4F1347BC2FC5}" type="presParOf" srcId="{9CD52F3A-1C51-914D-8BA2-B8BC8CD90553}" destId="{CED7F74E-7B81-C448-862C-2B9A485653C3}" srcOrd="0" destOrd="0" presId="urn:microsoft.com/office/officeart/2008/layout/AlternatingPictureBlocks"/>
    <dgm:cxn modelId="{06C6BE25-5DC6-0B40-BE2C-51F5CFD20E73}" type="presParOf" srcId="{9CD52F3A-1C51-914D-8BA2-B8BC8CD90553}" destId="{AE5CCEE6-9238-8347-9106-FF323B4D128A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27ACD3-D6F7-4F48-B212-6FCA131154A8}" type="doc">
      <dgm:prSet loTypeId="urn:microsoft.com/office/officeart/2008/layout/AlternatingPictureBlock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3DD0A9-4251-0344-BE94-8F2C393E9083}">
      <dgm:prSet phldrT="[Text]"/>
      <dgm:spPr/>
      <dgm:t>
        <a:bodyPr/>
        <a:lstStyle/>
        <a:p>
          <a:r>
            <a:rPr lang="en-US" dirty="0"/>
            <a:t>Production of a Precipitate</a:t>
          </a:r>
        </a:p>
      </dgm:t>
    </dgm:pt>
    <dgm:pt modelId="{EBF1C766-E5D4-DA40-AC06-87E5DC241A86}" type="parTrans" cxnId="{157EBB47-F785-D64C-8BDE-4D5214702D0E}">
      <dgm:prSet/>
      <dgm:spPr/>
      <dgm:t>
        <a:bodyPr/>
        <a:lstStyle/>
        <a:p>
          <a:endParaRPr lang="en-US"/>
        </a:p>
      </dgm:t>
    </dgm:pt>
    <dgm:pt modelId="{AAA719FC-7DB0-8B45-BCC7-B39954ECA5DB}" type="sibTrans" cxnId="{157EBB47-F785-D64C-8BDE-4D5214702D0E}">
      <dgm:prSet/>
      <dgm:spPr/>
      <dgm:t>
        <a:bodyPr/>
        <a:lstStyle/>
        <a:p>
          <a:endParaRPr lang="en-US"/>
        </a:p>
      </dgm:t>
    </dgm:pt>
    <dgm:pt modelId="{28B98683-A9AA-1345-81D8-3947CECE2386}">
      <dgm:prSet phldrT="[Text]"/>
      <dgm:spPr/>
      <dgm:t>
        <a:bodyPr/>
        <a:lstStyle/>
        <a:p>
          <a:r>
            <a:rPr lang="en-US" dirty="0"/>
            <a:t>Production of Gas</a:t>
          </a:r>
        </a:p>
      </dgm:t>
    </dgm:pt>
    <dgm:pt modelId="{48D7DAC2-FE6E-2049-8A47-2F3E35229E29}" type="parTrans" cxnId="{2D8A6062-CE9A-7148-A294-EC328E316341}">
      <dgm:prSet/>
      <dgm:spPr/>
      <dgm:t>
        <a:bodyPr/>
        <a:lstStyle/>
        <a:p>
          <a:endParaRPr lang="en-US"/>
        </a:p>
      </dgm:t>
    </dgm:pt>
    <dgm:pt modelId="{E3699ED2-2785-034F-AA98-29FF469C0CC5}" type="sibTrans" cxnId="{2D8A6062-CE9A-7148-A294-EC328E316341}">
      <dgm:prSet/>
      <dgm:spPr/>
      <dgm:t>
        <a:bodyPr/>
        <a:lstStyle/>
        <a:p>
          <a:endParaRPr lang="en-US"/>
        </a:p>
      </dgm:t>
    </dgm:pt>
    <dgm:pt modelId="{8C932EE8-4D40-B246-9131-477EFF0E5D95}">
      <dgm:prSet phldrT="[Text]"/>
      <dgm:spPr/>
      <dgm:t>
        <a:bodyPr/>
        <a:lstStyle/>
        <a:p>
          <a:r>
            <a:rPr lang="en-US" dirty="0"/>
            <a:t>Production of Light</a:t>
          </a:r>
        </a:p>
      </dgm:t>
    </dgm:pt>
    <dgm:pt modelId="{98F65AE7-8E47-7340-A4DE-0B08D0C7D62D}" type="sibTrans" cxnId="{990E0BA7-9470-7242-BB1B-4FC018A426ED}">
      <dgm:prSet/>
      <dgm:spPr/>
      <dgm:t>
        <a:bodyPr/>
        <a:lstStyle/>
        <a:p>
          <a:endParaRPr lang="en-US"/>
        </a:p>
      </dgm:t>
    </dgm:pt>
    <dgm:pt modelId="{8E7FD01E-A3BB-1C4C-B504-14F0C06EF470}" type="parTrans" cxnId="{990E0BA7-9470-7242-BB1B-4FC018A426ED}">
      <dgm:prSet/>
      <dgm:spPr/>
      <dgm:t>
        <a:bodyPr/>
        <a:lstStyle/>
        <a:p>
          <a:endParaRPr lang="en-US"/>
        </a:p>
      </dgm:t>
    </dgm:pt>
    <dgm:pt modelId="{80EBBF98-9D41-354D-BE0E-69B79C529DC4}" type="pres">
      <dgm:prSet presAssocID="{CD27ACD3-D6F7-4F48-B212-6FCA131154A8}" presName="linearFlow" presStyleCnt="0">
        <dgm:presLayoutVars>
          <dgm:dir/>
          <dgm:resizeHandles val="exact"/>
        </dgm:presLayoutVars>
      </dgm:prSet>
      <dgm:spPr/>
    </dgm:pt>
    <dgm:pt modelId="{B72EC4BB-841D-2E4E-9ABE-0E3B0068C44D}" type="pres">
      <dgm:prSet presAssocID="{8C932EE8-4D40-B246-9131-477EFF0E5D95}" presName="comp" presStyleCnt="0"/>
      <dgm:spPr/>
    </dgm:pt>
    <dgm:pt modelId="{9EF24AD8-BED7-914B-B9EA-A0B16AB31344}" type="pres">
      <dgm:prSet presAssocID="{8C932EE8-4D40-B246-9131-477EFF0E5D95}" presName="rect2" presStyleLbl="node1" presStyleIdx="0" presStyleCnt="3">
        <dgm:presLayoutVars>
          <dgm:bulletEnabled val="1"/>
        </dgm:presLayoutVars>
      </dgm:prSet>
      <dgm:spPr/>
    </dgm:pt>
    <dgm:pt modelId="{81D059D4-3424-E04C-B5AB-92F14F524A71}" type="pres">
      <dgm:prSet presAssocID="{8C932EE8-4D40-B246-9131-477EFF0E5D95}" presName="rect1" presStyleLbl="lnNode1" presStyleIdx="0" presStyleCnt="3"/>
      <dgm:spPr/>
    </dgm:pt>
    <dgm:pt modelId="{57F52827-E068-1A41-B8BB-A3C6BB4943D3}" type="pres">
      <dgm:prSet presAssocID="{98F65AE7-8E47-7340-A4DE-0B08D0C7D62D}" presName="sibTrans" presStyleCnt="0"/>
      <dgm:spPr/>
    </dgm:pt>
    <dgm:pt modelId="{89F5CF32-F2D3-DC4C-B11A-826A3971EB5A}" type="pres">
      <dgm:prSet presAssocID="{2B3DD0A9-4251-0344-BE94-8F2C393E9083}" presName="comp" presStyleCnt="0"/>
      <dgm:spPr/>
    </dgm:pt>
    <dgm:pt modelId="{3E76FF68-D2F7-6D4F-BC06-ECC972DCFEF6}" type="pres">
      <dgm:prSet presAssocID="{2B3DD0A9-4251-0344-BE94-8F2C393E9083}" presName="rect2" presStyleLbl="node1" presStyleIdx="1" presStyleCnt="3">
        <dgm:presLayoutVars>
          <dgm:bulletEnabled val="1"/>
        </dgm:presLayoutVars>
      </dgm:prSet>
      <dgm:spPr/>
    </dgm:pt>
    <dgm:pt modelId="{68CFFD76-6CEC-7F40-8AEA-646BB5A79625}" type="pres">
      <dgm:prSet presAssocID="{2B3DD0A9-4251-0344-BE94-8F2C393E9083}" presName="rect1" presStyleLbl="lnNode1" presStyleIdx="1" presStyleCnt="3"/>
      <dgm:spPr/>
    </dgm:pt>
    <dgm:pt modelId="{B0E595E1-69B8-C444-86FC-3FCCA37218EE}" type="pres">
      <dgm:prSet presAssocID="{AAA719FC-7DB0-8B45-BCC7-B39954ECA5DB}" presName="sibTrans" presStyleCnt="0"/>
      <dgm:spPr/>
    </dgm:pt>
    <dgm:pt modelId="{A2D3659B-8B7A-BF44-99FB-C1D34F8D02D9}" type="pres">
      <dgm:prSet presAssocID="{28B98683-A9AA-1345-81D8-3947CECE2386}" presName="comp" presStyleCnt="0"/>
      <dgm:spPr/>
    </dgm:pt>
    <dgm:pt modelId="{E40F8638-3C48-5147-A62D-E03642A78350}" type="pres">
      <dgm:prSet presAssocID="{28B98683-A9AA-1345-81D8-3947CECE2386}" presName="rect2" presStyleLbl="node1" presStyleIdx="2" presStyleCnt="3">
        <dgm:presLayoutVars>
          <dgm:bulletEnabled val="1"/>
        </dgm:presLayoutVars>
      </dgm:prSet>
      <dgm:spPr/>
    </dgm:pt>
    <dgm:pt modelId="{7732E798-4422-7D44-8490-BBE1CFB88439}" type="pres">
      <dgm:prSet presAssocID="{28B98683-A9AA-1345-81D8-3947CECE2386}" presName="rect1" presStyleLbl="lnNode1" presStyleIdx="2" presStyleCnt="3"/>
      <dgm:spPr/>
    </dgm:pt>
  </dgm:ptLst>
  <dgm:cxnLst>
    <dgm:cxn modelId="{80966801-493D-6643-83CD-649D549BB242}" type="presOf" srcId="{28B98683-A9AA-1345-81D8-3947CECE2386}" destId="{E40F8638-3C48-5147-A62D-E03642A78350}" srcOrd="0" destOrd="0" presId="urn:microsoft.com/office/officeart/2008/layout/AlternatingPictureBlocks"/>
    <dgm:cxn modelId="{157EBB47-F785-D64C-8BDE-4D5214702D0E}" srcId="{CD27ACD3-D6F7-4F48-B212-6FCA131154A8}" destId="{2B3DD0A9-4251-0344-BE94-8F2C393E9083}" srcOrd="1" destOrd="0" parTransId="{EBF1C766-E5D4-DA40-AC06-87E5DC241A86}" sibTransId="{AAA719FC-7DB0-8B45-BCC7-B39954ECA5DB}"/>
    <dgm:cxn modelId="{A3B29151-DEA2-1445-BE46-1EFE17FA73E3}" type="presOf" srcId="{2B3DD0A9-4251-0344-BE94-8F2C393E9083}" destId="{3E76FF68-D2F7-6D4F-BC06-ECC972DCFEF6}" srcOrd="0" destOrd="0" presId="urn:microsoft.com/office/officeart/2008/layout/AlternatingPictureBlocks"/>
    <dgm:cxn modelId="{2D8A6062-CE9A-7148-A294-EC328E316341}" srcId="{CD27ACD3-D6F7-4F48-B212-6FCA131154A8}" destId="{28B98683-A9AA-1345-81D8-3947CECE2386}" srcOrd="2" destOrd="0" parTransId="{48D7DAC2-FE6E-2049-8A47-2F3E35229E29}" sibTransId="{E3699ED2-2785-034F-AA98-29FF469C0CC5}"/>
    <dgm:cxn modelId="{414B726E-EC3C-AA4A-8D19-F169FD7AFACC}" type="presOf" srcId="{8C932EE8-4D40-B246-9131-477EFF0E5D95}" destId="{9EF24AD8-BED7-914B-B9EA-A0B16AB31344}" srcOrd="0" destOrd="0" presId="urn:microsoft.com/office/officeart/2008/layout/AlternatingPictureBlocks"/>
    <dgm:cxn modelId="{990E0BA7-9470-7242-BB1B-4FC018A426ED}" srcId="{CD27ACD3-D6F7-4F48-B212-6FCA131154A8}" destId="{8C932EE8-4D40-B246-9131-477EFF0E5D95}" srcOrd="0" destOrd="0" parTransId="{8E7FD01E-A3BB-1C4C-B504-14F0C06EF470}" sibTransId="{98F65AE7-8E47-7340-A4DE-0B08D0C7D62D}"/>
    <dgm:cxn modelId="{3B60EEE7-E95A-FE45-9BF4-83F0F2A08916}" type="presOf" srcId="{CD27ACD3-D6F7-4F48-B212-6FCA131154A8}" destId="{80EBBF98-9D41-354D-BE0E-69B79C529DC4}" srcOrd="0" destOrd="0" presId="urn:microsoft.com/office/officeart/2008/layout/AlternatingPictureBlocks"/>
    <dgm:cxn modelId="{B1A8757F-EE59-6646-8FBD-1C1219D2CD06}" type="presParOf" srcId="{80EBBF98-9D41-354D-BE0E-69B79C529DC4}" destId="{B72EC4BB-841D-2E4E-9ABE-0E3B0068C44D}" srcOrd="0" destOrd="0" presId="urn:microsoft.com/office/officeart/2008/layout/AlternatingPictureBlocks"/>
    <dgm:cxn modelId="{B142E533-4222-3F4E-BB58-41A358F19888}" type="presParOf" srcId="{B72EC4BB-841D-2E4E-9ABE-0E3B0068C44D}" destId="{9EF24AD8-BED7-914B-B9EA-A0B16AB31344}" srcOrd="0" destOrd="0" presId="urn:microsoft.com/office/officeart/2008/layout/AlternatingPictureBlocks"/>
    <dgm:cxn modelId="{44B16103-93CA-DD4A-B07A-A330500697CE}" type="presParOf" srcId="{B72EC4BB-841D-2E4E-9ABE-0E3B0068C44D}" destId="{81D059D4-3424-E04C-B5AB-92F14F524A71}" srcOrd="1" destOrd="0" presId="urn:microsoft.com/office/officeart/2008/layout/AlternatingPictureBlocks"/>
    <dgm:cxn modelId="{14E2CAED-F181-4143-85AF-219C993624B6}" type="presParOf" srcId="{80EBBF98-9D41-354D-BE0E-69B79C529DC4}" destId="{57F52827-E068-1A41-B8BB-A3C6BB4943D3}" srcOrd="1" destOrd="0" presId="urn:microsoft.com/office/officeart/2008/layout/AlternatingPictureBlocks"/>
    <dgm:cxn modelId="{3B3DD51A-0E26-BB4B-915B-F244E3FE1336}" type="presParOf" srcId="{80EBBF98-9D41-354D-BE0E-69B79C529DC4}" destId="{89F5CF32-F2D3-DC4C-B11A-826A3971EB5A}" srcOrd="2" destOrd="0" presId="urn:microsoft.com/office/officeart/2008/layout/AlternatingPictureBlocks"/>
    <dgm:cxn modelId="{99FBE7BB-06DB-8C4E-A292-AA3C245074C8}" type="presParOf" srcId="{89F5CF32-F2D3-DC4C-B11A-826A3971EB5A}" destId="{3E76FF68-D2F7-6D4F-BC06-ECC972DCFEF6}" srcOrd="0" destOrd="0" presId="urn:microsoft.com/office/officeart/2008/layout/AlternatingPictureBlocks"/>
    <dgm:cxn modelId="{723181EE-FFBB-B148-99E1-E5A273801748}" type="presParOf" srcId="{89F5CF32-F2D3-DC4C-B11A-826A3971EB5A}" destId="{68CFFD76-6CEC-7F40-8AEA-646BB5A79625}" srcOrd="1" destOrd="0" presId="urn:microsoft.com/office/officeart/2008/layout/AlternatingPictureBlocks"/>
    <dgm:cxn modelId="{85C25842-145B-CB4A-B107-009AD97A5026}" type="presParOf" srcId="{80EBBF98-9D41-354D-BE0E-69B79C529DC4}" destId="{B0E595E1-69B8-C444-86FC-3FCCA37218EE}" srcOrd="3" destOrd="0" presId="urn:microsoft.com/office/officeart/2008/layout/AlternatingPictureBlocks"/>
    <dgm:cxn modelId="{1800F33B-3876-C742-973B-A0104822E020}" type="presParOf" srcId="{80EBBF98-9D41-354D-BE0E-69B79C529DC4}" destId="{A2D3659B-8B7A-BF44-99FB-C1D34F8D02D9}" srcOrd="4" destOrd="0" presId="urn:microsoft.com/office/officeart/2008/layout/AlternatingPictureBlocks"/>
    <dgm:cxn modelId="{ED244E3A-A6F2-AB43-9600-D2CCC3C2E4B8}" type="presParOf" srcId="{A2D3659B-8B7A-BF44-99FB-C1D34F8D02D9}" destId="{E40F8638-3C48-5147-A62D-E03642A78350}" srcOrd="0" destOrd="0" presId="urn:microsoft.com/office/officeart/2008/layout/AlternatingPictureBlocks"/>
    <dgm:cxn modelId="{B1B54677-2AB4-FC42-A5C3-185686CE617C}" type="presParOf" srcId="{A2D3659B-8B7A-BF44-99FB-C1D34F8D02D9}" destId="{7732E798-4422-7D44-8490-BBE1CFB88439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B866B9-572B-D04F-80A8-1E38EED948BB}" type="doc">
      <dgm:prSet loTypeId="urn:microsoft.com/office/officeart/2005/8/layout/lProcess2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175013C7-9B78-3C4B-8301-7ABA3EF6F3D2}">
      <dgm:prSet phldrT="[Text]"/>
      <dgm:spPr/>
      <dgm:t>
        <a:bodyPr/>
        <a:lstStyle/>
        <a:p>
          <a:r>
            <a:rPr lang="en-US" dirty="0"/>
            <a:t>Physical</a:t>
          </a:r>
        </a:p>
      </dgm:t>
    </dgm:pt>
    <dgm:pt modelId="{CAA2818C-8E95-3140-82C6-20496CE9BB82}" type="parTrans" cxnId="{170E163A-C51B-0644-8610-3B9EC98E16C1}">
      <dgm:prSet/>
      <dgm:spPr/>
      <dgm:t>
        <a:bodyPr/>
        <a:lstStyle/>
        <a:p>
          <a:endParaRPr lang="en-US"/>
        </a:p>
      </dgm:t>
    </dgm:pt>
    <dgm:pt modelId="{F9AF9C75-2F5F-B649-BB87-EB3798B32AF7}" type="sibTrans" cxnId="{170E163A-C51B-0644-8610-3B9EC98E16C1}">
      <dgm:prSet/>
      <dgm:spPr/>
      <dgm:t>
        <a:bodyPr/>
        <a:lstStyle/>
        <a:p>
          <a:endParaRPr lang="en-US"/>
        </a:p>
      </dgm:t>
    </dgm:pt>
    <dgm:pt modelId="{42B03341-E62B-B347-9AA4-BB3D2E7F2C43}">
      <dgm:prSet phldrT="[Text]"/>
      <dgm:spPr/>
      <dgm:t>
        <a:bodyPr/>
        <a:lstStyle/>
        <a:p>
          <a:r>
            <a:rPr lang="en-US" dirty="0"/>
            <a:t>Can be observed and measured without changing the substance in the process</a:t>
          </a:r>
        </a:p>
      </dgm:t>
    </dgm:pt>
    <dgm:pt modelId="{4CB0E765-9F94-2148-858F-FDD885131E45}" type="parTrans" cxnId="{A4FA5895-04E1-264D-964E-FB15B733A474}">
      <dgm:prSet/>
      <dgm:spPr/>
      <dgm:t>
        <a:bodyPr/>
        <a:lstStyle/>
        <a:p>
          <a:endParaRPr lang="en-US"/>
        </a:p>
      </dgm:t>
    </dgm:pt>
    <dgm:pt modelId="{2148441F-9798-4D4D-92FB-263F5B77F240}" type="sibTrans" cxnId="{A4FA5895-04E1-264D-964E-FB15B733A474}">
      <dgm:prSet/>
      <dgm:spPr/>
      <dgm:t>
        <a:bodyPr/>
        <a:lstStyle/>
        <a:p>
          <a:endParaRPr lang="en-US"/>
        </a:p>
      </dgm:t>
    </dgm:pt>
    <dgm:pt modelId="{642883E5-B881-084A-9457-C2F8D14F7E44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C77F97A3-0E64-1A4F-8529-36C8B1CC4869}" type="parTrans" cxnId="{B2F328E9-BD8D-B94E-B827-C285A2EEB66E}">
      <dgm:prSet/>
      <dgm:spPr/>
      <dgm:t>
        <a:bodyPr/>
        <a:lstStyle/>
        <a:p>
          <a:endParaRPr lang="en-US"/>
        </a:p>
      </dgm:t>
    </dgm:pt>
    <dgm:pt modelId="{5FD5D4BD-6994-694C-BD07-80383C58550B}" type="sibTrans" cxnId="{B2F328E9-BD8D-B94E-B827-C285A2EEB66E}">
      <dgm:prSet/>
      <dgm:spPr/>
      <dgm:t>
        <a:bodyPr/>
        <a:lstStyle/>
        <a:p>
          <a:endParaRPr lang="en-US"/>
        </a:p>
      </dgm:t>
    </dgm:pt>
    <dgm:pt modelId="{4DA5CEFA-3C84-7C42-BA64-4416305DC5F5}">
      <dgm:prSet phldrT="[Text]"/>
      <dgm:spPr/>
      <dgm:t>
        <a:bodyPr/>
        <a:lstStyle/>
        <a:p>
          <a:r>
            <a:rPr lang="en-US" dirty="0"/>
            <a:t>Chemical</a:t>
          </a:r>
        </a:p>
      </dgm:t>
    </dgm:pt>
    <dgm:pt modelId="{87BB17EE-E3E2-2846-941E-C5FBCF37B0AD}" type="parTrans" cxnId="{37DD8A82-8928-714B-BF4C-433C683D5A3B}">
      <dgm:prSet/>
      <dgm:spPr/>
      <dgm:t>
        <a:bodyPr/>
        <a:lstStyle/>
        <a:p>
          <a:endParaRPr lang="en-US"/>
        </a:p>
      </dgm:t>
    </dgm:pt>
    <dgm:pt modelId="{7834685E-23E6-6C43-A360-2F1EA1942CB6}" type="sibTrans" cxnId="{37DD8A82-8928-714B-BF4C-433C683D5A3B}">
      <dgm:prSet/>
      <dgm:spPr/>
      <dgm:t>
        <a:bodyPr/>
        <a:lstStyle/>
        <a:p>
          <a:endParaRPr lang="en-US"/>
        </a:p>
      </dgm:t>
    </dgm:pt>
    <dgm:pt modelId="{7B736D55-8867-2049-9AB4-702A5866B811}">
      <dgm:prSet phldrT="[Text]"/>
      <dgm:spPr/>
      <dgm:t>
        <a:bodyPr/>
        <a:lstStyle/>
        <a:p>
          <a:r>
            <a:rPr lang="en-US" dirty="0"/>
            <a:t>Only become evident during or after a chemical reaction</a:t>
          </a:r>
        </a:p>
      </dgm:t>
    </dgm:pt>
    <dgm:pt modelId="{4939B662-A099-2C45-8E48-E7288ED5FBB4}" type="parTrans" cxnId="{63FEAAF5-E8C3-D547-99AA-BBCCF2017AAB}">
      <dgm:prSet/>
      <dgm:spPr/>
      <dgm:t>
        <a:bodyPr/>
        <a:lstStyle/>
        <a:p>
          <a:endParaRPr lang="en-US"/>
        </a:p>
      </dgm:t>
    </dgm:pt>
    <dgm:pt modelId="{0D76711D-12E5-2142-9C53-20C06BDEAF80}" type="sibTrans" cxnId="{63FEAAF5-E8C3-D547-99AA-BBCCF2017AAB}">
      <dgm:prSet/>
      <dgm:spPr/>
      <dgm:t>
        <a:bodyPr/>
        <a:lstStyle/>
        <a:p>
          <a:endParaRPr lang="en-US"/>
        </a:p>
      </dgm:t>
    </dgm:pt>
    <dgm:pt modelId="{FD25F657-3198-2A4A-A5C5-B468A8BA1576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31E96DB-9345-7D4F-8AE2-F83DB9643FBE}" type="parTrans" cxnId="{58E6B6B5-9C21-E548-9B37-9698412F8017}">
      <dgm:prSet/>
      <dgm:spPr/>
      <dgm:t>
        <a:bodyPr/>
        <a:lstStyle/>
        <a:p>
          <a:endParaRPr lang="en-US"/>
        </a:p>
      </dgm:t>
    </dgm:pt>
    <dgm:pt modelId="{3E4CBFCA-F2A4-F249-8FA6-93136676939C}" type="sibTrans" cxnId="{58E6B6B5-9C21-E548-9B37-9698412F8017}">
      <dgm:prSet/>
      <dgm:spPr/>
      <dgm:t>
        <a:bodyPr/>
        <a:lstStyle/>
        <a:p>
          <a:endParaRPr lang="en-US"/>
        </a:p>
      </dgm:t>
    </dgm:pt>
    <dgm:pt modelId="{90D32751-F429-D847-939A-DC565BDDE2D2}" type="pres">
      <dgm:prSet presAssocID="{6FB866B9-572B-D04F-80A8-1E38EED948BB}" presName="theList" presStyleCnt="0">
        <dgm:presLayoutVars>
          <dgm:dir/>
          <dgm:animLvl val="lvl"/>
          <dgm:resizeHandles val="exact"/>
        </dgm:presLayoutVars>
      </dgm:prSet>
      <dgm:spPr/>
    </dgm:pt>
    <dgm:pt modelId="{07B1B872-2D44-2949-963A-11F71A035AB0}" type="pres">
      <dgm:prSet presAssocID="{175013C7-9B78-3C4B-8301-7ABA3EF6F3D2}" presName="compNode" presStyleCnt="0"/>
      <dgm:spPr/>
    </dgm:pt>
    <dgm:pt modelId="{73A3E56A-A0DE-A841-844E-FF265BB089C5}" type="pres">
      <dgm:prSet presAssocID="{175013C7-9B78-3C4B-8301-7ABA3EF6F3D2}" presName="aNode" presStyleLbl="bgShp" presStyleIdx="0" presStyleCnt="2"/>
      <dgm:spPr/>
    </dgm:pt>
    <dgm:pt modelId="{B00AA169-07A1-D54F-94C0-D6D20BB93DE3}" type="pres">
      <dgm:prSet presAssocID="{175013C7-9B78-3C4B-8301-7ABA3EF6F3D2}" presName="textNode" presStyleLbl="bgShp" presStyleIdx="0" presStyleCnt="2"/>
      <dgm:spPr/>
    </dgm:pt>
    <dgm:pt modelId="{7AABA176-6D64-E240-88A7-7C637518447E}" type="pres">
      <dgm:prSet presAssocID="{175013C7-9B78-3C4B-8301-7ABA3EF6F3D2}" presName="compChildNode" presStyleCnt="0"/>
      <dgm:spPr/>
    </dgm:pt>
    <dgm:pt modelId="{32B53AE9-3CF8-DA43-A0CA-B3640EE0FAC0}" type="pres">
      <dgm:prSet presAssocID="{175013C7-9B78-3C4B-8301-7ABA3EF6F3D2}" presName="theInnerList" presStyleCnt="0"/>
      <dgm:spPr/>
    </dgm:pt>
    <dgm:pt modelId="{38107C55-5743-B84F-A103-63F5BE6E7A95}" type="pres">
      <dgm:prSet presAssocID="{42B03341-E62B-B347-9AA4-BB3D2E7F2C43}" presName="childNode" presStyleLbl="node1" presStyleIdx="0" presStyleCnt="4">
        <dgm:presLayoutVars>
          <dgm:bulletEnabled val="1"/>
        </dgm:presLayoutVars>
      </dgm:prSet>
      <dgm:spPr/>
    </dgm:pt>
    <dgm:pt modelId="{A735BC03-286F-0E48-833C-A36E34518664}" type="pres">
      <dgm:prSet presAssocID="{42B03341-E62B-B347-9AA4-BB3D2E7F2C43}" presName="aSpace2" presStyleCnt="0"/>
      <dgm:spPr/>
    </dgm:pt>
    <dgm:pt modelId="{C662A881-D355-DE4D-845A-69018F66F7B9}" type="pres">
      <dgm:prSet presAssocID="{642883E5-B881-084A-9457-C2F8D14F7E44}" presName="childNode" presStyleLbl="node1" presStyleIdx="1" presStyleCnt="4">
        <dgm:presLayoutVars>
          <dgm:bulletEnabled val="1"/>
        </dgm:presLayoutVars>
      </dgm:prSet>
      <dgm:spPr/>
    </dgm:pt>
    <dgm:pt modelId="{1DFB080B-B78D-8A48-9A88-9C76F433BE26}" type="pres">
      <dgm:prSet presAssocID="{175013C7-9B78-3C4B-8301-7ABA3EF6F3D2}" presName="aSpace" presStyleCnt="0"/>
      <dgm:spPr/>
    </dgm:pt>
    <dgm:pt modelId="{A4F287DF-CCD1-E148-A66A-EA6C4DF979C7}" type="pres">
      <dgm:prSet presAssocID="{4DA5CEFA-3C84-7C42-BA64-4416305DC5F5}" presName="compNode" presStyleCnt="0"/>
      <dgm:spPr/>
    </dgm:pt>
    <dgm:pt modelId="{DA87D1DE-209C-754C-9ECE-9C6757555E93}" type="pres">
      <dgm:prSet presAssocID="{4DA5CEFA-3C84-7C42-BA64-4416305DC5F5}" presName="aNode" presStyleLbl="bgShp" presStyleIdx="1" presStyleCnt="2" custLinFactNeighborX="104" custLinFactNeighborY="911"/>
      <dgm:spPr/>
    </dgm:pt>
    <dgm:pt modelId="{7CFC3313-6686-594D-AAF2-E64304A767EC}" type="pres">
      <dgm:prSet presAssocID="{4DA5CEFA-3C84-7C42-BA64-4416305DC5F5}" presName="textNode" presStyleLbl="bgShp" presStyleIdx="1" presStyleCnt="2"/>
      <dgm:spPr/>
    </dgm:pt>
    <dgm:pt modelId="{1FAB248F-FC9E-424D-8DC7-B7576614C35F}" type="pres">
      <dgm:prSet presAssocID="{4DA5CEFA-3C84-7C42-BA64-4416305DC5F5}" presName="compChildNode" presStyleCnt="0"/>
      <dgm:spPr/>
    </dgm:pt>
    <dgm:pt modelId="{A40D94FF-84A7-A446-9FD8-26823CAFC165}" type="pres">
      <dgm:prSet presAssocID="{4DA5CEFA-3C84-7C42-BA64-4416305DC5F5}" presName="theInnerList" presStyleCnt="0"/>
      <dgm:spPr/>
    </dgm:pt>
    <dgm:pt modelId="{99095DF0-3587-E649-A2A6-42759B405790}" type="pres">
      <dgm:prSet presAssocID="{7B736D55-8867-2049-9AB4-702A5866B811}" presName="childNode" presStyleLbl="node1" presStyleIdx="2" presStyleCnt="4">
        <dgm:presLayoutVars>
          <dgm:bulletEnabled val="1"/>
        </dgm:presLayoutVars>
      </dgm:prSet>
      <dgm:spPr/>
    </dgm:pt>
    <dgm:pt modelId="{122FFF33-29CF-0C4F-A5C1-D27DA2751A10}" type="pres">
      <dgm:prSet presAssocID="{7B736D55-8867-2049-9AB4-702A5866B811}" presName="aSpace2" presStyleCnt="0"/>
      <dgm:spPr/>
    </dgm:pt>
    <dgm:pt modelId="{7327E3D3-62AB-974A-96CD-7C1BDB05A079}" type="pres">
      <dgm:prSet presAssocID="{FD25F657-3198-2A4A-A5C5-B468A8BA1576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A172F002-14FE-824D-9EE4-2084392303C0}" type="presOf" srcId="{175013C7-9B78-3C4B-8301-7ABA3EF6F3D2}" destId="{73A3E56A-A0DE-A841-844E-FF265BB089C5}" srcOrd="0" destOrd="0" presId="urn:microsoft.com/office/officeart/2005/8/layout/lProcess2"/>
    <dgm:cxn modelId="{B80C8A0E-AB18-AB4B-9E8C-38BE6C24BE1B}" type="presOf" srcId="{642883E5-B881-084A-9457-C2F8D14F7E44}" destId="{C662A881-D355-DE4D-845A-69018F66F7B9}" srcOrd="0" destOrd="0" presId="urn:microsoft.com/office/officeart/2005/8/layout/lProcess2"/>
    <dgm:cxn modelId="{933ECF29-7124-5042-BA75-06A709D06678}" type="presOf" srcId="{6FB866B9-572B-D04F-80A8-1E38EED948BB}" destId="{90D32751-F429-D847-939A-DC565BDDE2D2}" srcOrd="0" destOrd="0" presId="urn:microsoft.com/office/officeart/2005/8/layout/lProcess2"/>
    <dgm:cxn modelId="{170E163A-C51B-0644-8610-3B9EC98E16C1}" srcId="{6FB866B9-572B-D04F-80A8-1E38EED948BB}" destId="{175013C7-9B78-3C4B-8301-7ABA3EF6F3D2}" srcOrd="0" destOrd="0" parTransId="{CAA2818C-8E95-3140-82C6-20496CE9BB82}" sibTransId="{F9AF9C75-2F5F-B649-BB87-EB3798B32AF7}"/>
    <dgm:cxn modelId="{F6F3EA4E-8DD3-6A4B-9F31-D183E8E6FE99}" type="presOf" srcId="{4DA5CEFA-3C84-7C42-BA64-4416305DC5F5}" destId="{7CFC3313-6686-594D-AAF2-E64304A767EC}" srcOrd="1" destOrd="0" presId="urn:microsoft.com/office/officeart/2005/8/layout/lProcess2"/>
    <dgm:cxn modelId="{55483682-A77D-AC47-A8F0-FEA7905AFA50}" type="presOf" srcId="{7B736D55-8867-2049-9AB4-702A5866B811}" destId="{99095DF0-3587-E649-A2A6-42759B405790}" srcOrd="0" destOrd="0" presId="urn:microsoft.com/office/officeart/2005/8/layout/lProcess2"/>
    <dgm:cxn modelId="{37DD8A82-8928-714B-BF4C-433C683D5A3B}" srcId="{6FB866B9-572B-D04F-80A8-1E38EED948BB}" destId="{4DA5CEFA-3C84-7C42-BA64-4416305DC5F5}" srcOrd="1" destOrd="0" parTransId="{87BB17EE-E3E2-2846-941E-C5FBCF37B0AD}" sibTransId="{7834685E-23E6-6C43-A360-2F1EA1942CB6}"/>
    <dgm:cxn modelId="{24FDD185-8D8A-C14B-99CB-4E0E0F5FB3E1}" type="presOf" srcId="{42B03341-E62B-B347-9AA4-BB3D2E7F2C43}" destId="{38107C55-5743-B84F-A103-63F5BE6E7A95}" srcOrd="0" destOrd="0" presId="urn:microsoft.com/office/officeart/2005/8/layout/lProcess2"/>
    <dgm:cxn modelId="{A4FA5895-04E1-264D-964E-FB15B733A474}" srcId="{175013C7-9B78-3C4B-8301-7ABA3EF6F3D2}" destId="{42B03341-E62B-B347-9AA4-BB3D2E7F2C43}" srcOrd="0" destOrd="0" parTransId="{4CB0E765-9F94-2148-858F-FDD885131E45}" sibTransId="{2148441F-9798-4D4D-92FB-263F5B77F240}"/>
    <dgm:cxn modelId="{6E34C4A1-6EB7-0349-A64D-7D8CB74D3845}" type="presOf" srcId="{FD25F657-3198-2A4A-A5C5-B468A8BA1576}" destId="{7327E3D3-62AB-974A-96CD-7C1BDB05A079}" srcOrd="0" destOrd="0" presId="urn:microsoft.com/office/officeart/2005/8/layout/lProcess2"/>
    <dgm:cxn modelId="{58E6B6B5-9C21-E548-9B37-9698412F8017}" srcId="{4DA5CEFA-3C84-7C42-BA64-4416305DC5F5}" destId="{FD25F657-3198-2A4A-A5C5-B468A8BA1576}" srcOrd="1" destOrd="0" parTransId="{831E96DB-9345-7D4F-8AE2-F83DB9643FBE}" sibTransId="{3E4CBFCA-F2A4-F249-8FA6-93136676939C}"/>
    <dgm:cxn modelId="{4DF716E3-3878-BD4F-8D12-324420EDABC5}" type="presOf" srcId="{4DA5CEFA-3C84-7C42-BA64-4416305DC5F5}" destId="{DA87D1DE-209C-754C-9ECE-9C6757555E93}" srcOrd="0" destOrd="0" presId="urn:microsoft.com/office/officeart/2005/8/layout/lProcess2"/>
    <dgm:cxn modelId="{B2F328E9-BD8D-B94E-B827-C285A2EEB66E}" srcId="{175013C7-9B78-3C4B-8301-7ABA3EF6F3D2}" destId="{642883E5-B881-084A-9457-C2F8D14F7E44}" srcOrd="1" destOrd="0" parTransId="{C77F97A3-0E64-1A4F-8529-36C8B1CC4869}" sibTransId="{5FD5D4BD-6994-694C-BD07-80383C58550B}"/>
    <dgm:cxn modelId="{63FEAAF5-E8C3-D547-99AA-BBCCF2017AAB}" srcId="{4DA5CEFA-3C84-7C42-BA64-4416305DC5F5}" destId="{7B736D55-8867-2049-9AB4-702A5866B811}" srcOrd="0" destOrd="0" parTransId="{4939B662-A099-2C45-8E48-E7288ED5FBB4}" sibTransId="{0D76711D-12E5-2142-9C53-20C06BDEAF80}"/>
    <dgm:cxn modelId="{FC96A9FC-F4D1-9145-840F-835495F73B11}" type="presOf" srcId="{175013C7-9B78-3C4B-8301-7ABA3EF6F3D2}" destId="{B00AA169-07A1-D54F-94C0-D6D20BB93DE3}" srcOrd="1" destOrd="0" presId="urn:microsoft.com/office/officeart/2005/8/layout/lProcess2"/>
    <dgm:cxn modelId="{BF3C1DA7-7CC6-CC40-8921-93ED6888A803}" type="presParOf" srcId="{90D32751-F429-D847-939A-DC565BDDE2D2}" destId="{07B1B872-2D44-2949-963A-11F71A035AB0}" srcOrd="0" destOrd="0" presId="urn:microsoft.com/office/officeart/2005/8/layout/lProcess2"/>
    <dgm:cxn modelId="{98053FCE-BBC2-7D44-957A-E6A7D8E6EBB6}" type="presParOf" srcId="{07B1B872-2D44-2949-963A-11F71A035AB0}" destId="{73A3E56A-A0DE-A841-844E-FF265BB089C5}" srcOrd="0" destOrd="0" presId="urn:microsoft.com/office/officeart/2005/8/layout/lProcess2"/>
    <dgm:cxn modelId="{7A22C4C8-A4F2-F04D-89E5-1620C784190C}" type="presParOf" srcId="{07B1B872-2D44-2949-963A-11F71A035AB0}" destId="{B00AA169-07A1-D54F-94C0-D6D20BB93DE3}" srcOrd="1" destOrd="0" presId="urn:microsoft.com/office/officeart/2005/8/layout/lProcess2"/>
    <dgm:cxn modelId="{A38ACD46-3236-BB4B-B8FA-E86F43EE2510}" type="presParOf" srcId="{07B1B872-2D44-2949-963A-11F71A035AB0}" destId="{7AABA176-6D64-E240-88A7-7C637518447E}" srcOrd="2" destOrd="0" presId="urn:microsoft.com/office/officeart/2005/8/layout/lProcess2"/>
    <dgm:cxn modelId="{657BFE76-C9BA-6D4E-B87D-B4E68184C9A5}" type="presParOf" srcId="{7AABA176-6D64-E240-88A7-7C637518447E}" destId="{32B53AE9-3CF8-DA43-A0CA-B3640EE0FAC0}" srcOrd="0" destOrd="0" presId="urn:microsoft.com/office/officeart/2005/8/layout/lProcess2"/>
    <dgm:cxn modelId="{0521E8B4-1961-174E-A3EF-48DCCB562927}" type="presParOf" srcId="{32B53AE9-3CF8-DA43-A0CA-B3640EE0FAC0}" destId="{38107C55-5743-B84F-A103-63F5BE6E7A95}" srcOrd="0" destOrd="0" presId="urn:microsoft.com/office/officeart/2005/8/layout/lProcess2"/>
    <dgm:cxn modelId="{C2E84029-2CDA-CA42-A16B-7769CD626918}" type="presParOf" srcId="{32B53AE9-3CF8-DA43-A0CA-B3640EE0FAC0}" destId="{A735BC03-286F-0E48-833C-A36E34518664}" srcOrd="1" destOrd="0" presId="urn:microsoft.com/office/officeart/2005/8/layout/lProcess2"/>
    <dgm:cxn modelId="{6203D8CF-F30E-0948-9257-F53C69D71BE0}" type="presParOf" srcId="{32B53AE9-3CF8-DA43-A0CA-B3640EE0FAC0}" destId="{C662A881-D355-DE4D-845A-69018F66F7B9}" srcOrd="2" destOrd="0" presId="urn:microsoft.com/office/officeart/2005/8/layout/lProcess2"/>
    <dgm:cxn modelId="{72EE5D22-0EF6-3B4C-A21D-84890EFD7122}" type="presParOf" srcId="{90D32751-F429-D847-939A-DC565BDDE2D2}" destId="{1DFB080B-B78D-8A48-9A88-9C76F433BE26}" srcOrd="1" destOrd="0" presId="urn:microsoft.com/office/officeart/2005/8/layout/lProcess2"/>
    <dgm:cxn modelId="{BFB43917-1B89-4246-AA4B-12BF2231C02C}" type="presParOf" srcId="{90D32751-F429-D847-939A-DC565BDDE2D2}" destId="{A4F287DF-CCD1-E148-A66A-EA6C4DF979C7}" srcOrd="2" destOrd="0" presId="urn:microsoft.com/office/officeart/2005/8/layout/lProcess2"/>
    <dgm:cxn modelId="{08E8F139-5491-9D48-9A2D-4572219F42C9}" type="presParOf" srcId="{A4F287DF-CCD1-E148-A66A-EA6C4DF979C7}" destId="{DA87D1DE-209C-754C-9ECE-9C6757555E93}" srcOrd="0" destOrd="0" presId="urn:microsoft.com/office/officeart/2005/8/layout/lProcess2"/>
    <dgm:cxn modelId="{739713F4-0318-344E-BFC1-66022ED458AE}" type="presParOf" srcId="{A4F287DF-CCD1-E148-A66A-EA6C4DF979C7}" destId="{7CFC3313-6686-594D-AAF2-E64304A767EC}" srcOrd="1" destOrd="0" presId="urn:microsoft.com/office/officeart/2005/8/layout/lProcess2"/>
    <dgm:cxn modelId="{1F260D12-913C-BA4D-93F6-5D11E9820186}" type="presParOf" srcId="{A4F287DF-CCD1-E148-A66A-EA6C4DF979C7}" destId="{1FAB248F-FC9E-424D-8DC7-B7576614C35F}" srcOrd="2" destOrd="0" presId="urn:microsoft.com/office/officeart/2005/8/layout/lProcess2"/>
    <dgm:cxn modelId="{D3A0D1A9-EDDE-3943-A047-F44BEAD40E8E}" type="presParOf" srcId="{1FAB248F-FC9E-424D-8DC7-B7576614C35F}" destId="{A40D94FF-84A7-A446-9FD8-26823CAFC165}" srcOrd="0" destOrd="0" presId="urn:microsoft.com/office/officeart/2005/8/layout/lProcess2"/>
    <dgm:cxn modelId="{B1D5AFE0-8F8F-1C4A-8EAC-AAE3F25C78DD}" type="presParOf" srcId="{A40D94FF-84A7-A446-9FD8-26823CAFC165}" destId="{99095DF0-3587-E649-A2A6-42759B405790}" srcOrd="0" destOrd="0" presId="urn:microsoft.com/office/officeart/2005/8/layout/lProcess2"/>
    <dgm:cxn modelId="{5F07BF58-3A4D-9B45-9258-FAD534B57491}" type="presParOf" srcId="{A40D94FF-84A7-A446-9FD8-26823CAFC165}" destId="{122FFF33-29CF-0C4F-A5C1-D27DA2751A10}" srcOrd="1" destOrd="0" presId="urn:microsoft.com/office/officeart/2005/8/layout/lProcess2"/>
    <dgm:cxn modelId="{28C48E4D-91E0-1C46-87A6-D1A6866B7564}" type="presParOf" srcId="{A40D94FF-84A7-A446-9FD8-26823CAFC165}" destId="{7327E3D3-62AB-974A-96CD-7C1BDB05A07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E1288E-DF14-3F4C-BB0B-A769606350FA}">
      <dsp:nvSpPr>
        <dsp:cNvPr id="0" name=""/>
        <dsp:cNvSpPr/>
      </dsp:nvSpPr>
      <dsp:spPr>
        <a:xfrm>
          <a:off x="1184" y="0"/>
          <a:ext cx="3080742" cy="3623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Solid</a:t>
          </a:r>
        </a:p>
      </dsp:txBody>
      <dsp:txXfrm>
        <a:off x="1184" y="0"/>
        <a:ext cx="3080742" cy="1087176"/>
      </dsp:txXfrm>
    </dsp:sp>
    <dsp:sp modelId="{DE9F6E55-CC6A-7042-90D9-F914A3847F17}">
      <dsp:nvSpPr>
        <dsp:cNvPr id="0" name=""/>
        <dsp:cNvSpPr/>
      </dsp:nvSpPr>
      <dsp:spPr>
        <a:xfrm>
          <a:off x="309259" y="1088237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Holds its shape</a:t>
          </a:r>
        </a:p>
      </dsp:txBody>
      <dsp:txXfrm>
        <a:off x="341262" y="1120240"/>
        <a:ext cx="2400587" cy="1028655"/>
      </dsp:txXfrm>
    </dsp:sp>
    <dsp:sp modelId="{CAAFF6EB-C29D-8C48-8F96-7ED741797985}">
      <dsp:nvSpPr>
        <dsp:cNvPr id="0" name=""/>
        <dsp:cNvSpPr/>
      </dsp:nvSpPr>
      <dsp:spPr>
        <a:xfrm>
          <a:off x="309259" y="2349000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Fixed volume</a:t>
          </a:r>
        </a:p>
      </dsp:txBody>
      <dsp:txXfrm>
        <a:off x="341262" y="2381003"/>
        <a:ext cx="2400587" cy="1028655"/>
      </dsp:txXfrm>
    </dsp:sp>
    <dsp:sp modelId="{2A82FD6B-CE58-2748-AC24-69C9500A6117}">
      <dsp:nvSpPr>
        <dsp:cNvPr id="0" name=""/>
        <dsp:cNvSpPr/>
      </dsp:nvSpPr>
      <dsp:spPr>
        <a:xfrm>
          <a:off x="3312982" y="0"/>
          <a:ext cx="3080742" cy="3623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Liquid</a:t>
          </a:r>
        </a:p>
      </dsp:txBody>
      <dsp:txXfrm>
        <a:off x="3312982" y="0"/>
        <a:ext cx="3080742" cy="1087176"/>
      </dsp:txXfrm>
    </dsp:sp>
    <dsp:sp modelId="{4A77D534-2E8B-7549-ADC1-349845895400}">
      <dsp:nvSpPr>
        <dsp:cNvPr id="0" name=""/>
        <dsp:cNvSpPr/>
      </dsp:nvSpPr>
      <dsp:spPr>
        <a:xfrm>
          <a:off x="3621057" y="1088237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Holds shape of its container</a:t>
          </a:r>
        </a:p>
      </dsp:txBody>
      <dsp:txXfrm>
        <a:off x="3653060" y="1120240"/>
        <a:ext cx="2400587" cy="1028655"/>
      </dsp:txXfrm>
    </dsp:sp>
    <dsp:sp modelId="{D1064656-576F-8A4A-A777-C106E1247576}">
      <dsp:nvSpPr>
        <dsp:cNvPr id="0" name=""/>
        <dsp:cNvSpPr/>
      </dsp:nvSpPr>
      <dsp:spPr>
        <a:xfrm>
          <a:off x="3621057" y="2349000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Fixed volume</a:t>
          </a:r>
        </a:p>
      </dsp:txBody>
      <dsp:txXfrm>
        <a:off x="3653060" y="2381003"/>
        <a:ext cx="2400587" cy="1028655"/>
      </dsp:txXfrm>
    </dsp:sp>
    <dsp:sp modelId="{5F358D34-44F5-E040-82C8-BFEB2B8D1739}">
      <dsp:nvSpPr>
        <dsp:cNvPr id="0" name=""/>
        <dsp:cNvSpPr/>
      </dsp:nvSpPr>
      <dsp:spPr>
        <a:xfrm>
          <a:off x="6624780" y="0"/>
          <a:ext cx="3080742" cy="362392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Gas</a:t>
          </a:r>
        </a:p>
      </dsp:txBody>
      <dsp:txXfrm>
        <a:off x="6624780" y="0"/>
        <a:ext cx="3080742" cy="1087176"/>
      </dsp:txXfrm>
    </dsp:sp>
    <dsp:sp modelId="{DBBF3455-071B-E443-836A-ED73A8EAACCF}">
      <dsp:nvSpPr>
        <dsp:cNvPr id="0" name=""/>
        <dsp:cNvSpPr/>
      </dsp:nvSpPr>
      <dsp:spPr>
        <a:xfrm>
          <a:off x="6932855" y="1088237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Holds shape of container</a:t>
          </a:r>
        </a:p>
      </dsp:txBody>
      <dsp:txXfrm>
        <a:off x="6964858" y="1120240"/>
        <a:ext cx="2400587" cy="1028655"/>
      </dsp:txXfrm>
    </dsp:sp>
    <dsp:sp modelId="{DD810C3A-1248-834A-8BD8-252335739F3F}">
      <dsp:nvSpPr>
        <dsp:cNvPr id="0" name=""/>
        <dsp:cNvSpPr/>
      </dsp:nvSpPr>
      <dsp:spPr>
        <a:xfrm>
          <a:off x="6932855" y="2349000"/>
          <a:ext cx="2464593" cy="10926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55245" rIns="73660" bIns="5524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Volume of the container</a:t>
          </a:r>
        </a:p>
      </dsp:txBody>
      <dsp:txXfrm>
        <a:off x="6964858" y="2381003"/>
        <a:ext cx="2400587" cy="10286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24AD8-BED7-914B-B9EA-A0B16AB31344}">
      <dsp:nvSpPr>
        <dsp:cNvPr id="0" name=""/>
        <dsp:cNvSpPr/>
      </dsp:nvSpPr>
      <dsp:spPr>
        <a:xfrm>
          <a:off x="2469291" y="2404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Change in Color</a:t>
          </a:r>
        </a:p>
      </dsp:txBody>
      <dsp:txXfrm>
        <a:off x="2469291" y="2404"/>
        <a:ext cx="2636501" cy="1192447"/>
      </dsp:txXfrm>
    </dsp:sp>
    <dsp:sp modelId="{81D059D4-3424-E04C-B5AB-92F14F524A71}">
      <dsp:nvSpPr>
        <dsp:cNvPr id="0" name=""/>
        <dsp:cNvSpPr/>
      </dsp:nvSpPr>
      <dsp:spPr>
        <a:xfrm>
          <a:off x="1170716" y="2404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FF68-D2F7-6D4F-BC06-ECC972DCFEF6}">
      <dsp:nvSpPr>
        <dsp:cNvPr id="0" name=""/>
        <dsp:cNvSpPr/>
      </dsp:nvSpPr>
      <dsp:spPr>
        <a:xfrm>
          <a:off x="1170716" y="1391605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Change in Smell</a:t>
          </a:r>
        </a:p>
      </dsp:txBody>
      <dsp:txXfrm>
        <a:off x="1170716" y="1391605"/>
        <a:ext cx="2636501" cy="1192447"/>
      </dsp:txXfrm>
    </dsp:sp>
    <dsp:sp modelId="{68CFFD76-6CEC-7F40-8AEA-646BB5A79625}">
      <dsp:nvSpPr>
        <dsp:cNvPr id="0" name=""/>
        <dsp:cNvSpPr/>
      </dsp:nvSpPr>
      <dsp:spPr>
        <a:xfrm>
          <a:off x="3925269" y="1391605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7F74E-7B81-C448-862C-2B9A485653C3}">
      <dsp:nvSpPr>
        <dsp:cNvPr id="0" name=""/>
        <dsp:cNvSpPr/>
      </dsp:nvSpPr>
      <dsp:spPr>
        <a:xfrm>
          <a:off x="2469291" y="2780807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Change in Temperature</a:t>
          </a:r>
        </a:p>
      </dsp:txBody>
      <dsp:txXfrm>
        <a:off x="2469291" y="2780807"/>
        <a:ext cx="2636501" cy="1192447"/>
      </dsp:txXfrm>
    </dsp:sp>
    <dsp:sp modelId="{AE5CCEE6-9238-8347-9106-FF323B4D128A}">
      <dsp:nvSpPr>
        <dsp:cNvPr id="0" name=""/>
        <dsp:cNvSpPr/>
      </dsp:nvSpPr>
      <dsp:spPr>
        <a:xfrm>
          <a:off x="1170716" y="2780807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24AD8-BED7-914B-B9EA-A0B16AB31344}">
      <dsp:nvSpPr>
        <dsp:cNvPr id="0" name=""/>
        <dsp:cNvSpPr/>
      </dsp:nvSpPr>
      <dsp:spPr>
        <a:xfrm>
          <a:off x="2469291" y="2404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Production of Light</a:t>
          </a:r>
        </a:p>
      </dsp:txBody>
      <dsp:txXfrm>
        <a:off x="2469291" y="2404"/>
        <a:ext cx="2636501" cy="1192447"/>
      </dsp:txXfrm>
    </dsp:sp>
    <dsp:sp modelId="{81D059D4-3424-E04C-B5AB-92F14F524A71}">
      <dsp:nvSpPr>
        <dsp:cNvPr id="0" name=""/>
        <dsp:cNvSpPr/>
      </dsp:nvSpPr>
      <dsp:spPr>
        <a:xfrm>
          <a:off x="1170716" y="2404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FF68-D2F7-6D4F-BC06-ECC972DCFEF6}">
      <dsp:nvSpPr>
        <dsp:cNvPr id="0" name=""/>
        <dsp:cNvSpPr/>
      </dsp:nvSpPr>
      <dsp:spPr>
        <a:xfrm>
          <a:off x="1170716" y="1391605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Production of a Precipitate</a:t>
          </a:r>
        </a:p>
      </dsp:txBody>
      <dsp:txXfrm>
        <a:off x="1170716" y="1391605"/>
        <a:ext cx="2636501" cy="1192447"/>
      </dsp:txXfrm>
    </dsp:sp>
    <dsp:sp modelId="{68CFFD76-6CEC-7F40-8AEA-646BB5A79625}">
      <dsp:nvSpPr>
        <dsp:cNvPr id="0" name=""/>
        <dsp:cNvSpPr/>
      </dsp:nvSpPr>
      <dsp:spPr>
        <a:xfrm>
          <a:off x="3925269" y="1391605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F8638-3C48-5147-A62D-E03642A78350}">
      <dsp:nvSpPr>
        <dsp:cNvPr id="0" name=""/>
        <dsp:cNvSpPr/>
      </dsp:nvSpPr>
      <dsp:spPr>
        <a:xfrm>
          <a:off x="2469291" y="2780807"/>
          <a:ext cx="2636501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Production of Gas</a:t>
          </a:r>
        </a:p>
      </dsp:txBody>
      <dsp:txXfrm>
        <a:off x="2469291" y="2780807"/>
        <a:ext cx="2636501" cy="1192447"/>
      </dsp:txXfrm>
    </dsp:sp>
    <dsp:sp modelId="{7732E798-4422-7D44-8490-BBE1CFB88439}">
      <dsp:nvSpPr>
        <dsp:cNvPr id="0" name=""/>
        <dsp:cNvSpPr/>
      </dsp:nvSpPr>
      <dsp:spPr>
        <a:xfrm>
          <a:off x="1170716" y="2780807"/>
          <a:ext cx="1180523" cy="11924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A3E56A-A0DE-A841-844E-FF265BB089C5}">
      <dsp:nvSpPr>
        <dsp:cNvPr id="0" name=""/>
        <dsp:cNvSpPr/>
      </dsp:nvSpPr>
      <dsp:spPr>
        <a:xfrm>
          <a:off x="5262" y="0"/>
          <a:ext cx="5062686" cy="38290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Physical</a:t>
          </a:r>
        </a:p>
      </dsp:txBody>
      <dsp:txXfrm>
        <a:off x="5262" y="0"/>
        <a:ext cx="5062686" cy="1148715"/>
      </dsp:txXfrm>
    </dsp:sp>
    <dsp:sp modelId="{38107C55-5743-B84F-A103-63F5BE6E7A95}">
      <dsp:nvSpPr>
        <dsp:cNvPr id="0" name=""/>
        <dsp:cNvSpPr/>
      </dsp:nvSpPr>
      <dsp:spPr>
        <a:xfrm>
          <a:off x="511531" y="1149836"/>
          <a:ext cx="4050149" cy="11545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Can be observed and measured without changing the substance in the process</a:t>
          </a:r>
        </a:p>
      </dsp:txBody>
      <dsp:txXfrm>
        <a:off x="545345" y="1183650"/>
        <a:ext cx="3982521" cy="1086882"/>
      </dsp:txXfrm>
    </dsp:sp>
    <dsp:sp modelId="{C662A881-D355-DE4D-845A-69018F66F7B9}">
      <dsp:nvSpPr>
        <dsp:cNvPr id="0" name=""/>
        <dsp:cNvSpPr/>
      </dsp:nvSpPr>
      <dsp:spPr>
        <a:xfrm>
          <a:off x="511531" y="2481964"/>
          <a:ext cx="4050149" cy="11545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</a:t>
          </a:r>
        </a:p>
      </dsp:txBody>
      <dsp:txXfrm>
        <a:off x="545345" y="2515778"/>
        <a:ext cx="3982521" cy="1086882"/>
      </dsp:txXfrm>
    </dsp:sp>
    <dsp:sp modelId="{DA87D1DE-209C-754C-9ECE-9C6757555E93}">
      <dsp:nvSpPr>
        <dsp:cNvPr id="0" name=""/>
        <dsp:cNvSpPr/>
      </dsp:nvSpPr>
      <dsp:spPr>
        <a:xfrm>
          <a:off x="5452913" y="0"/>
          <a:ext cx="5062686" cy="38290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Chemical</a:t>
          </a:r>
        </a:p>
      </dsp:txBody>
      <dsp:txXfrm>
        <a:off x="5452913" y="0"/>
        <a:ext cx="5062686" cy="1148715"/>
      </dsp:txXfrm>
    </dsp:sp>
    <dsp:sp modelId="{99095DF0-3587-E649-A2A6-42759B405790}">
      <dsp:nvSpPr>
        <dsp:cNvPr id="0" name=""/>
        <dsp:cNvSpPr/>
      </dsp:nvSpPr>
      <dsp:spPr>
        <a:xfrm>
          <a:off x="5953919" y="1149836"/>
          <a:ext cx="4050149" cy="11545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Only become evident during or after a chemical reaction</a:t>
          </a:r>
        </a:p>
      </dsp:txBody>
      <dsp:txXfrm>
        <a:off x="5987733" y="1183650"/>
        <a:ext cx="3982521" cy="1086882"/>
      </dsp:txXfrm>
    </dsp:sp>
    <dsp:sp modelId="{7327E3D3-62AB-974A-96CD-7C1BDB05A079}">
      <dsp:nvSpPr>
        <dsp:cNvPr id="0" name=""/>
        <dsp:cNvSpPr/>
      </dsp:nvSpPr>
      <dsp:spPr>
        <a:xfrm>
          <a:off x="5953919" y="2481964"/>
          <a:ext cx="4050149" cy="11545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43815" rIns="5842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 </a:t>
          </a:r>
        </a:p>
      </dsp:txBody>
      <dsp:txXfrm>
        <a:off x="5987733" y="2515778"/>
        <a:ext cx="3982521" cy="10868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F83BC-332A-D84E-99FD-6B293B28EE87}" type="datetimeFigureOut">
              <a:rPr lang="en-US" smtClean="0"/>
              <a:t>10/7/21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DFA84-38E2-8241-B954-A78E7E7749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839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4DFA84-38E2-8241-B954-A78E7E7749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2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B6F4-00DA-074C-8AD6-103F81F2CC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63E0-49FA-C942-A3CE-01FC4820B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307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357E-1FDF-004E-96C8-7ECCDB19A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26D3F-4DCD-E145-96F9-A25CF63B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5221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D48E9-1AF3-AF4B-93E3-AC32A6D43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6022F-AFBA-764D-9E9D-915651357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48897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7B36F-B43B-FC48-A871-5AA9069923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47715" y="0"/>
            <a:ext cx="1927737" cy="8159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7D8738-D2CD-5A46-ADBC-9DE8C6CC6A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8032" y="5775594"/>
            <a:ext cx="2535506" cy="85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6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4824-6C0B-8645-A8C2-684DCE1D5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A0503-468B-3F4D-99B7-F12AAF1E4F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1EF38-FFB7-2A48-836F-97DC1CD7C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873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219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1557C-79BB-CE46-8489-0A27C6C1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1D6E7-0BDD-1545-BE48-D589BAA3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51163-4C7D-4845-AE01-8789B11BC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F33AB4-50F8-F647-AC99-08E36A8A26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Helvetica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18782F-BA6D-784F-94C6-F9484F6A4C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8928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039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7D604-9B12-8F42-9D39-F43E5170B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2503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EF37E0-4D9E-D947-A4EB-51B9596BF0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 amt="76000"/>
          </a:blip>
          <a:srcRect l="10809" t="12770" r="48823" b="6446"/>
          <a:stretch/>
        </p:blipFill>
        <p:spPr>
          <a:xfrm flipH="1">
            <a:off x="10659976" y="-2137783"/>
            <a:ext cx="3543382" cy="45057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EFA411-1032-8640-9D00-D931C51C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681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B51B6-C50F-724F-90F6-C222536AC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27319"/>
            <a:ext cx="10515600" cy="38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9E8B2-E5D1-DA49-95F1-66F84ED23ED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320478" y="5877571"/>
            <a:ext cx="1558901" cy="524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45589-A98A-6F48-8FFF-A154DE1A6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/>
          </a:blip>
          <a:srcRect r="80263"/>
          <a:stretch/>
        </p:blipFill>
        <p:spPr>
          <a:xfrm>
            <a:off x="0" y="3388659"/>
            <a:ext cx="2349329" cy="6702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49DDC-501F-6D4E-9AAC-9CE9C293B3BC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678494" y="5827237"/>
            <a:ext cx="1486125" cy="62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05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6A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92929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92929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92929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-KvoVzukHo?feature=oembed" TargetMode="Externa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16.gif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openxmlformats.org/officeDocument/2006/relationships/diagramData" Target="../diagrams/data2.xml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image" Target="../media/image18.gif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l9A8Iyc_LY?start=16&amp;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A198-A444-4606-B3AE-5AD232017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Helvetica"/>
                <a:cs typeface="Helvetica"/>
              </a:rPr>
              <a:t>Do Now: Think, Pair, Share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92CD3-A331-4EA6-831C-D141FBAF5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Helvetica"/>
                <a:cs typeface="Helvetica"/>
              </a:rPr>
              <a:t>Read the introduction for today's activity.</a:t>
            </a:r>
          </a:p>
          <a:p>
            <a:r>
              <a:rPr lang="en-US" dirty="0">
                <a:latin typeface="Helvetica"/>
                <a:cs typeface="Helvetica"/>
              </a:rPr>
              <a:t>Once you are done reading, find a partner and discuss the following question:</a:t>
            </a:r>
            <a:endParaRPr lang="en-US" dirty="0">
              <a:cs typeface="Helvetica"/>
            </a:endParaRPr>
          </a:p>
          <a:p>
            <a:pPr lvl="1"/>
            <a:r>
              <a:rPr lang="en-US" dirty="0"/>
              <a:t>If a reactant has the same properties as the product of an interaction, did a physical or chemical change occur? Why?</a:t>
            </a:r>
          </a:p>
          <a:p>
            <a:pPr marL="457200" lvl="1" indent="0">
              <a:buNone/>
            </a:pPr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0780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64A9-5961-024B-9F56-5C1EBFDDC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B33BA-14F6-E645-94E7-C82581030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happens when dry ice and water are combined?</a:t>
            </a:r>
          </a:p>
          <a:p>
            <a:endParaRPr lang="en-US" dirty="0"/>
          </a:p>
          <a:p>
            <a:r>
              <a:rPr lang="en-US" dirty="0"/>
              <a:t>What happens when acetic acid and calcium carbonate are combined?</a:t>
            </a:r>
          </a:p>
        </p:txBody>
      </p:sp>
    </p:spTree>
    <p:extLst>
      <p:ext uri="{BB962C8B-B14F-4D97-AF65-F5344CB8AC3E}">
        <p14:creationId xmlns:p14="http://schemas.microsoft.com/office/powerpoint/2010/main" val="868849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4AEF-3847-E244-B40E-845ABAB7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Observing Physical and Chemical Properties of Reactants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C9F4E54-1EB4-3144-B6AE-1E5D211421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0474497"/>
              </p:ext>
            </p:extLst>
          </p:nvPr>
        </p:nvGraphicFramePr>
        <p:xfrm>
          <a:off x="281354" y="2199414"/>
          <a:ext cx="11623431" cy="426681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97048">
                  <a:extLst>
                    <a:ext uri="{9D8B030D-6E8A-4147-A177-3AD203B41FA5}">
                      <a16:colId xmlns:a16="http://schemas.microsoft.com/office/drawing/2014/main" val="2073479708"/>
                    </a:ext>
                  </a:extLst>
                </a:gridCol>
                <a:gridCol w="2138385">
                  <a:extLst>
                    <a:ext uri="{9D8B030D-6E8A-4147-A177-3AD203B41FA5}">
                      <a16:colId xmlns:a16="http://schemas.microsoft.com/office/drawing/2014/main" val="1980560508"/>
                    </a:ext>
                  </a:extLst>
                </a:gridCol>
                <a:gridCol w="4351563">
                  <a:extLst>
                    <a:ext uri="{9D8B030D-6E8A-4147-A177-3AD203B41FA5}">
                      <a16:colId xmlns:a16="http://schemas.microsoft.com/office/drawing/2014/main" val="225832521"/>
                    </a:ext>
                  </a:extLst>
                </a:gridCol>
                <a:gridCol w="2636435">
                  <a:extLst>
                    <a:ext uri="{9D8B030D-6E8A-4147-A177-3AD203B41FA5}">
                      <a16:colId xmlns:a16="http://schemas.microsoft.com/office/drawing/2014/main" val="2423762746"/>
                    </a:ext>
                  </a:extLst>
                </a:gridCol>
              </a:tblGrid>
              <a:tr h="11764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Physical Properties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Chemical Properties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700151"/>
                  </a:ext>
                </a:extLst>
              </a:tr>
              <a:tr h="11764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Reactant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Color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State of Matter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Limewater Precipitate?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574006"/>
                  </a:ext>
                </a:extLst>
              </a:tr>
              <a:tr h="5686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Dry Ice (CO</a:t>
                      </a:r>
                      <a:r>
                        <a:rPr lang="en-US" sz="2800" baseline="-25000" dirty="0">
                          <a:effectLst/>
                          <a:latin typeface="Helvetica" pitchFamily="2" charset="0"/>
                        </a:rPr>
                        <a:t>2</a:t>
                      </a:r>
                      <a:r>
                        <a:rPr lang="en-US" sz="2800" baseline="0" dirty="0">
                          <a:effectLst/>
                          <a:latin typeface="Helvetica" pitchFamily="2" charset="0"/>
                        </a:rPr>
                        <a:t>)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644480"/>
                  </a:ext>
                </a:extLst>
              </a:tr>
              <a:tr h="56863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Water (H</a:t>
                      </a:r>
                      <a:r>
                        <a:rPr lang="en-US" sz="2800" baseline="-25000" dirty="0">
                          <a:effectLst/>
                          <a:latin typeface="Helvetica" pitchFamily="2" charset="0"/>
                        </a:rPr>
                        <a:t>2</a:t>
                      </a:r>
                      <a:r>
                        <a:rPr lang="en-US" sz="2800" baseline="0" dirty="0">
                          <a:effectLst/>
                          <a:latin typeface="Helvetica" pitchFamily="2" charset="0"/>
                        </a:rPr>
                        <a:t>O)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30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30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4F79-3708-6548-A675-631236A6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1: Observing Physical and Chemical Properties of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B709D1-59FE-8D48-AD17-764B9FBBF7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293020"/>
              </p:ext>
            </p:extLst>
          </p:nvPr>
        </p:nvGraphicFramePr>
        <p:xfrm>
          <a:off x="268514" y="2554515"/>
          <a:ext cx="11654972" cy="3032487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742669">
                  <a:extLst>
                    <a:ext uri="{9D8B030D-6E8A-4147-A177-3AD203B41FA5}">
                      <a16:colId xmlns:a16="http://schemas.microsoft.com/office/drawing/2014/main" val="3950829855"/>
                    </a:ext>
                  </a:extLst>
                </a:gridCol>
                <a:gridCol w="2613571">
                  <a:extLst>
                    <a:ext uri="{9D8B030D-6E8A-4147-A177-3AD203B41FA5}">
                      <a16:colId xmlns:a16="http://schemas.microsoft.com/office/drawing/2014/main" val="3739823894"/>
                    </a:ext>
                  </a:extLst>
                </a:gridCol>
                <a:gridCol w="3217984">
                  <a:extLst>
                    <a:ext uri="{9D8B030D-6E8A-4147-A177-3AD203B41FA5}">
                      <a16:colId xmlns:a16="http://schemas.microsoft.com/office/drawing/2014/main" val="2382111728"/>
                    </a:ext>
                  </a:extLst>
                </a:gridCol>
                <a:gridCol w="4080748">
                  <a:extLst>
                    <a:ext uri="{9D8B030D-6E8A-4147-A177-3AD203B41FA5}">
                      <a16:colId xmlns:a16="http://schemas.microsoft.com/office/drawing/2014/main" val="2089449666"/>
                    </a:ext>
                  </a:extLst>
                </a:gridCol>
              </a:tblGrid>
              <a:tr h="8504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Physical Properties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Chemical Properties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4187367"/>
                  </a:ext>
                </a:extLst>
              </a:tr>
              <a:tr h="12250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Product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Color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State of Matter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Limewater Precipitate?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4298065"/>
                  </a:ext>
                </a:extLst>
              </a:tr>
              <a:tr h="8504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Unknown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07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83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CC84D-51D0-3649-AE70-E4169A75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Observing Physical and Chemical Properties of Reactants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3E3B69B-A58F-DA48-8C3A-1457AD00F0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2483018"/>
              </p:ext>
            </p:extLst>
          </p:nvPr>
        </p:nvGraphicFramePr>
        <p:xfrm>
          <a:off x="211015" y="2152597"/>
          <a:ext cx="11728938" cy="455466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519714">
                  <a:extLst>
                    <a:ext uri="{9D8B030D-6E8A-4147-A177-3AD203B41FA5}">
                      <a16:colId xmlns:a16="http://schemas.microsoft.com/office/drawing/2014/main" val="2073479708"/>
                    </a:ext>
                  </a:extLst>
                </a:gridCol>
                <a:gridCol w="3116002">
                  <a:extLst>
                    <a:ext uri="{9D8B030D-6E8A-4147-A177-3AD203B41FA5}">
                      <a16:colId xmlns:a16="http://schemas.microsoft.com/office/drawing/2014/main" val="1980560508"/>
                    </a:ext>
                  </a:extLst>
                </a:gridCol>
                <a:gridCol w="3432856">
                  <a:extLst>
                    <a:ext uri="{9D8B030D-6E8A-4147-A177-3AD203B41FA5}">
                      <a16:colId xmlns:a16="http://schemas.microsoft.com/office/drawing/2014/main" val="225832521"/>
                    </a:ext>
                  </a:extLst>
                </a:gridCol>
                <a:gridCol w="2660366">
                  <a:extLst>
                    <a:ext uri="{9D8B030D-6E8A-4147-A177-3AD203B41FA5}">
                      <a16:colId xmlns:a16="http://schemas.microsoft.com/office/drawing/2014/main" val="2423762746"/>
                    </a:ext>
                  </a:extLst>
                </a:gridCol>
              </a:tblGrid>
              <a:tr h="10118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Physical Properties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Chemical Properties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6700151"/>
                  </a:ext>
                </a:extLst>
              </a:tr>
              <a:tr h="10117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Reactant</a:t>
                      </a:r>
                      <a:endParaRPr lang="en-US" sz="36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Color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State of Matter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Limewater Precipitate?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574006"/>
                  </a:ext>
                </a:extLst>
              </a:tr>
              <a:tr h="112363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Calcium Carbonate (CaCO</a:t>
                      </a:r>
                      <a:r>
                        <a:rPr lang="en-US" sz="2800" baseline="-25000" dirty="0">
                          <a:effectLst/>
                          <a:latin typeface="Helvetica" pitchFamily="2" charset="0"/>
                        </a:rPr>
                        <a:t>3</a:t>
                      </a:r>
                      <a:r>
                        <a:rPr lang="en-US" sz="2800" baseline="0" dirty="0">
                          <a:effectLst/>
                          <a:latin typeface="Helvetica" pitchFamily="2" charset="0"/>
                        </a:rPr>
                        <a:t>)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68644480"/>
                  </a:ext>
                </a:extLst>
              </a:tr>
              <a:tr h="108335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Acetic Acid (CH</a:t>
                      </a:r>
                      <a:r>
                        <a:rPr lang="en-US" sz="2800" baseline="-25000" dirty="0">
                          <a:effectLst/>
                          <a:latin typeface="Helvetica" pitchFamily="2" charset="0"/>
                        </a:rPr>
                        <a:t>3</a:t>
                      </a:r>
                      <a:r>
                        <a:rPr lang="en-US" sz="2800" baseline="0" dirty="0">
                          <a:effectLst/>
                          <a:latin typeface="Helvetica" pitchFamily="2" charset="0"/>
                        </a:rPr>
                        <a:t>COOH)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36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3830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447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4F79-3708-6548-A675-631236A68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2: Observing Physical and Chemical Properties of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B709D1-59FE-8D48-AD17-764B9FBBF7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3916988"/>
              </p:ext>
            </p:extLst>
          </p:nvPr>
        </p:nvGraphicFramePr>
        <p:xfrm>
          <a:off x="261257" y="2092382"/>
          <a:ext cx="11669485" cy="349952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44839">
                  <a:extLst>
                    <a:ext uri="{9D8B030D-6E8A-4147-A177-3AD203B41FA5}">
                      <a16:colId xmlns:a16="http://schemas.microsoft.com/office/drawing/2014/main" val="3950829855"/>
                    </a:ext>
                  </a:extLst>
                </a:gridCol>
                <a:gridCol w="2917596">
                  <a:extLst>
                    <a:ext uri="{9D8B030D-6E8A-4147-A177-3AD203B41FA5}">
                      <a16:colId xmlns:a16="http://schemas.microsoft.com/office/drawing/2014/main" val="3739823894"/>
                    </a:ext>
                  </a:extLst>
                </a:gridCol>
                <a:gridCol w="3358662">
                  <a:extLst>
                    <a:ext uri="{9D8B030D-6E8A-4147-A177-3AD203B41FA5}">
                      <a16:colId xmlns:a16="http://schemas.microsoft.com/office/drawing/2014/main" val="2382111728"/>
                    </a:ext>
                  </a:extLst>
                </a:gridCol>
                <a:gridCol w="3648388">
                  <a:extLst>
                    <a:ext uri="{9D8B030D-6E8A-4147-A177-3AD203B41FA5}">
                      <a16:colId xmlns:a16="http://schemas.microsoft.com/office/drawing/2014/main" val="2089449666"/>
                    </a:ext>
                  </a:extLst>
                </a:gridCol>
              </a:tblGrid>
              <a:tr h="9814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Physical Properties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Chemical Properties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4187367"/>
                  </a:ext>
                </a:extLst>
              </a:tr>
              <a:tr h="141372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Product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Color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State of Matter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Limewater Precipitate?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4298065"/>
                  </a:ext>
                </a:extLst>
              </a:tr>
              <a:tr h="1104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Unknown Product</a:t>
                      </a:r>
                      <a:endParaRPr lang="en-US" sz="2800" dirty="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>
                        <a:effectLst/>
                        <a:latin typeface="Helvetica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Helvetica" pitchFamily="2" charset="0"/>
                        </a:rPr>
                        <a:t> </a:t>
                      </a:r>
                      <a:endParaRPr lang="en-US" sz="2800" dirty="0">
                        <a:effectLst/>
                        <a:latin typeface="Helvetica" pitchFamily="2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77075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695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560F8-D589-4C4E-A8BD-EDCF1B756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/>
                <a:cs typeface="Helvetica"/>
              </a:rPr>
              <a:t>Clean Up 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25072-7001-4741-B40E-6AF40094A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359" y="1982882"/>
            <a:ext cx="10515600" cy="3829587"/>
          </a:xfrm>
          <a:ln>
            <a:solidFill>
              <a:srgbClr val="4472C4"/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3000" dirty="0"/>
              <a:t>Liquid from all test tubes can be poured down the drain. </a:t>
            </a:r>
            <a:r>
              <a:rPr lang="en-US" sz="3000" i="1" dirty="0"/>
              <a:t>Make sure the calcium carbonate rock does not go down the drain.</a:t>
            </a:r>
          </a:p>
          <a:p>
            <a:r>
              <a:rPr lang="en-US" sz="3000" dirty="0"/>
              <a:t>Empty test tubes can be disposed of in the trash.</a:t>
            </a:r>
          </a:p>
          <a:p>
            <a:r>
              <a:rPr lang="en-US" sz="3000" dirty="0"/>
              <a:t>All transfer pipettes can be disposed of in the trash.</a:t>
            </a:r>
          </a:p>
          <a:p>
            <a:r>
              <a:rPr lang="en-US" sz="3000" dirty="0"/>
              <a:t>Liquid from 60mL bottles should be poured down the drain.</a:t>
            </a:r>
          </a:p>
          <a:p>
            <a:r>
              <a:rPr lang="en-US" sz="3000" dirty="0"/>
              <a:t>The calcium carbonate rock and 60mL bottles should be left near the sink.</a:t>
            </a:r>
          </a:p>
          <a:p>
            <a:r>
              <a:rPr lang="en-US" sz="3000" dirty="0"/>
              <a:t>All other materials should be capped and left at the station as they were when you arrived.</a:t>
            </a:r>
          </a:p>
          <a:p>
            <a:endParaRPr lang="en-US" dirty="0"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5900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7072F0B-27DE-F34F-9206-A75B34211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70B663-DC0B-3047-80CE-65518758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409" b="67349"/>
          <a:stretch/>
        </p:blipFill>
        <p:spPr>
          <a:xfrm>
            <a:off x="192215" y="31767"/>
            <a:ext cx="2144647" cy="2239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A1DFE4-FBA7-D84E-B3C3-1DC0C04267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823" r="82409"/>
          <a:stretch/>
        </p:blipFill>
        <p:spPr>
          <a:xfrm>
            <a:off x="0" y="2947575"/>
            <a:ext cx="2144647" cy="39211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01519F-C39B-CA40-B64D-581FA67684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99" b="54601"/>
          <a:stretch/>
        </p:blipFill>
        <p:spPr>
          <a:xfrm>
            <a:off x="10155809" y="-10757"/>
            <a:ext cx="2036191" cy="31134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BD8124-4C57-C24F-AF8F-83C4FAD98C9D}"/>
              </a:ext>
            </a:extLst>
          </p:cNvPr>
          <p:cNvSpPr/>
          <p:nvPr/>
        </p:nvSpPr>
        <p:spPr>
          <a:xfrm>
            <a:off x="1264538" y="2405867"/>
            <a:ext cx="7073292" cy="8381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bg1"/>
                </a:solidFill>
                <a:latin typeface="Helvetica" pitchFamily="2" charset="0"/>
              </a:rPr>
              <a:t>What’s in a Change?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061A5E-5FE0-2C42-ABD3-833E5A019B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68" t="57299" r="72595" b="22840"/>
          <a:stretch/>
        </p:blipFill>
        <p:spPr>
          <a:xfrm>
            <a:off x="6838073" y="5346046"/>
            <a:ext cx="2403836" cy="13620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4963E27-E8F5-5C4C-9765-D1831EBAEC82}"/>
              </a:ext>
            </a:extLst>
          </p:cNvPr>
          <p:cNvSpPr/>
          <p:nvPr/>
        </p:nvSpPr>
        <p:spPr>
          <a:xfrm>
            <a:off x="1264538" y="4620678"/>
            <a:ext cx="5050971" cy="1195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endParaRPr lang="en-US" sz="1200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5A2585-7FCC-914D-A320-E0A32C7FF5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1909" y="5396675"/>
            <a:ext cx="2699863" cy="125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2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19FE-57FA-514B-B648-B60AA1874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840"/>
            <a:ext cx="10515600" cy="1325563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3E466-C851-6543-8FEA-A146F209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7340"/>
            <a:ext cx="10515600" cy="3829587"/>
          </a:xfrm>
        </p:spPr>
        <p:txBody>
          <a:bodyPr/>
          <a:lstStyle/>
          <a:p>
            <a:r>
              <a:rPr lang="en-US" dirty="0"/>
              <a:t>Observe and record chemical and physical properties of substances</a:t>
            </a:r>
          </a:p>
          <a:p>
            <a:r>
              <a:rPr lang="en-US" dirty="0"/>
              <a:t>Identify evidence of chemical and physical changes</a:t>
            </a:r>
          </a:p>
          <a:p>
            <a:r>
              <a:rPr lang="en-US" dirty="0"/>
              <a:t>Analyze data to form conclusions about the type of change demonstrated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76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54465-526E-614E-8D7B-1423432BA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observe?</a:t>
            </a:r>
          </a:p>
        </p:txBody>
      </p:sp>
      <p:pic>
        <p:nvPicPr>
          <p:cNvPr id="5" name="Content Placeholder 4" descr="A picture containing text, person, bowed instrument&#10;&#10;Description automatically generated">
            <a:extLst>
              <a:ext uri="{FF2B5EF4-FFF2-40B4-BE49-F238E27FC236}">
                <a16:creationId xmlns:a16="http://schemas.microsoft.com/office/drawing/2014/main" id="{5FE80FCE-B820-C64F-81BD-DDA4B1076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5362" y="2210670"/>
            <a:ext cx="3568700" cy="3429000"/>
          </a:xfrm>
        </p:spPr>
      </p:pic>
      <p:pic>
        <p:nvPicPr>
          <p:cNvPr id="7" name="Picture 6" descr="A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243011A-8A4C-C247-9767-02536710F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38" y="2655170"/>
            <a:ext cx="508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0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AF214-4422-904E-BE89-57A89BD4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1F548-B158-F54B-8575-DD02A3306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320"/>
            <a:ext cx="10515600" cy="1201680"/>
          </a:xfrm>
        </p:spPr>
        <p:txBody>
          <a:bodyPr/>
          <a:lstStyle/>
          <a:p>
            <a:r>
              <a:rPr lang="en-US" dirty="0"/>
              <a:t>Matter changes form but the chemical identity remains the same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BF5628-F69C-C041-9FD6-A721511123F3}"/>
              </a:ext>
            </a:extLst>
          </p:cNvPr>
          <p:cNvGrpSpPr/>
          <p:nvPr/>
        </p:nvGrpSpPr>
        <p:grpSpPr>
          <a:xfrm>
            <a:off x="1359877" y="3962402"/>
            <a:ext cx="2227385" cy="1289536"/>
            <a:chOff x="1359877" y="3962402"/>
            <a:chExt cx="2227385" cy="128953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2A6D0E2-047C-8246-9C82-3C956B800B88}"/>
                </a:ext>
              </a:extLst>
            </p:cNvPr>
            <p:cNvSpPr/>
            <p:nvPr/>
          </p:nvSpPr>
          <p:spPr>
            <a:xfrm>
              <a:off x="1359877" y="40092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B6B9F7-7092-0A40-803F-8108062E239A}"/>
                </a:ext>
              </a:extLst>
            </p:cNvPr>
            <p:cNvSpPr/>
            <p:nvPr/>
          </p:nvSpPr>
          <p:spPr>
            <a:xfrm>
              <a:off x="1512277" y="41616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DB8D5186-DCBC-AF4D-992C-34C202A1F4C2}"/>
                </a:ext>
              </a:extLst>
            </p:cNvPr>
            <p:cNvSpPr/>
            <p:nvPr/>
          </p:nvSpPr>
          <p:spPr>
            <a:xfrm>
              <a:off x="1664677" y="43140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9998AD1-EEDF-4A4C-8D90-FD6AD14A568C}"/>
                </a:ext>
              </a:extLst>
            </p:cNvPr>
            <p:cNvSpPr/>
            <p:nvPr/>
          </p:nvSpPr>
          <p:spPr>
            <a:xfrm>
              <a:off x="1817077" y="44664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7CA180E-2753-0540-A88A-1A7EC3457A38}"/>
                </a:ext>
              </a:extLst>
            </p:cNvPr>
            <p:cNvSpPr/>
            <p:nvPr/>
          </p:nvSpPr>
          <p:spPr>
            <a:xfrm>
              <a:off x="1969477" y="46188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BD17E7-EFB1-D94E-B4E8-7B8F7A6744E2}"/>
                </a:ext>
              </a:extLst>
            </p:cNvPr>
            <p:cNvSpPr/>
            <p:nvPr/>
          </p:nvSpPr>
          <p:spPr>
            <a:xfrm>
              <a:off x="2121877" y="47712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3711F77-311A-FB47-A376-B5A8B923B607}"/>
                </a:ext>
              </a:extLst>
            </p:cNvPr>
            <p:cNvSpPr/>
            <p:nvPr/>
          </p:nvSpPr>
          <p:spPr>
            <a:xfrm>
              <a:off x="2274277" y="492369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77E883E-C4CE-BC44-8AC9-78A3E4077415}"/>
                </a:ext>
              </a:extLst>
            </p:cNvPr>
            <p:cNvSpPr/>
            <p:nvPr/>
          </p:nvSpPr>
          <p:spPr>
            <a:xfrm>
              <a:off x="1676399" y="39741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A48A34-B25D-5047-8E17-F2084387B61C}"/>
                </a:ext>
              </a:extLst>
            </p:cNvPr>
            <p:cNvSpPr/>
            <p:nvPr/>
          </p:nvSpPr>
          <p:spPr>
            <a:xfrm>
              <a:off x="1828799" y="41265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FEACB6-4619-CE44-96DC-AB1E8CDABE9D}"/>
                </a:ext>
              </a:extLst>
            </p:cNvPr>
            <p:cNvSpPr/>
            <p:nvPr/>
          </p:nvSpPr>
          <p:spPr>
            <a:xfrm>
              <a:off x="1981199" y="42789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E64BE48-ABB0-AD4D-87A7-5881D7D7B267}"/>
                </a:ext>
              </a:extLst>
            </p:cNvPr>
            <p:cNvSpPr/>
            <p:nvPr/>
          </p:nvSpPr>
          <p:spPr>
            <a:xfrm>
              <a:off x="2133599" y="44313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39F75DA-BF1B-A54A-AFF0-667E407811C7}"/>
                </a:ext>
              </a:extLst>
            </p:cNvPr>
            <p:cNvSpPr/>
            <p:nvPr/>
          </p:nvSpPr>
          <p:spPr>
            <a:xfrm>
              <a:off x="2285999" y="45837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5598977-CD6B-104B-8414-D659041BA2AE}"/>
                </a:ext>
              </a:extLst>
            </p:cNvPr>
            <p:cNvSpPr/>
            <p:nvPr/>
          </p:nvSpPr>
          <p:spPr>
            <a:xfrm>
              <a:off x="2438399" y="47361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13953D8-1CFE-9D44-9E2A-99F2C288F937}"/>
                </a:ext>
              </a:extLst>
            </p:cNvPr>
            <p:cNvSpPr/>
            <p:nvPr/>
          </p:nvSpPr>
          <p:spPr>
            <a:xfrm>
              <a:off x="2590799" y="4888524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628571-9292-9247-845C-7AB85DBFA95B}"/>
                </a:ext>
              </a:extLst>
            </p:cNvPr>
            <p:cNvSpPr/>
            <p:nvPr/>
          </p:nvSpPr>
          <p:spPr>
            <a:xfrm>
              <a:off x="2016368" y="39624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F8C771E-2019-0549-B060-925DB38C86FC}"/>
                </a:ext>
              </a:extLst>
            </p:cNvPr>
            <p:cNvSpPr/>
            <p:nvPr/>
          </p:nvSpPr>
          <p:spPr>
            <a:xfrm>
              <a:off x="2168768" y="41148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1D05D40-F391-DC4B-8F5E-7A71B7BFDA83}"/>
                </a:ext>
              </a:extLst>
            </p:cNvPr>
            <p:cNvSpPr/>
            <p:nvPr/>
          </p:nvSpPr>
          <p:spPr>
            <a:xfrm>
              <a:off x="2321168" y="42672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382B75-1CE0-6640-A434-4540727188C2}"/>
                </a:ext>
              </a:extLst>
            </p:cNvPr>
            <p:cNvSpPr/>
            <p:nvPr/>
          </p:nvSpPr>
          <p:spPr>
            <a:xfrm>
              <a:off x="2473568" y="44196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5968E1-3907-1A49-BC6D-8BDE8B76C0CC}"/>
                </a:ext>
              </a:extLst>
            </p:cNvPr>
            <p:cNvSpPr/>
            <p:nvPr/>
          </p:nvSpPr>
          <p:spPr>
            <a:xfrm>
              <a:off x="2625968" y="45720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F4AE411-12BA-D14A-807B-5303D181FC3D}"/>
                </a:ext>
              </a:extLst>
            </p:cNvPr>
            <p:cNvSpPr/>
            <p:nvPr/>
          </p:nvSpPr>
          <p:spPr>
            <a:xfrm>
              <a:off x="2778368" y="47244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487DE3-4387-0043-8BF3-899A317ED4E6}"/>
                </a:ext>
              </a:extLst>
            </p:cNvPr>
            <p:cNvSpPr/>
            <p:nvPr/>
          </p:nvSpPr>
          <p:spPr>
            <a:xfrm>
              <a:off x="2930768" y="48768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129FF40-CA30-4043-A934-FCA3CFBA61AB}"/>
                </a:ext>
              </a:extLst>
            </p:cNvPr>
            <p:cNvSpPr/>
            <p:nvPr/>
          </p:nvSpPr>
          <p:spPr>
            <a:xfrm>
              <a:off x="2344616" y="39858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CA49C23-AE27-3843-8662-A80DBB6076F6}"/>
                </a:ext>
              </a:extLst>
            </p:cNvPr>
            <p:cNvSpPr/>
            <p:nvPr/>
          </p:nvSpPr>
          <p:spPr>
            <a:xfrm>
              <a:off x="2497016" y="41382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072F6C-0FD1-CB43-80A1-5EFE6B85CE99}"/>
                </a:ext>
              </a:extLst>
            </p:cNvPr>
            <p:cNvSpPr/>
            <p:nvPr/>
          </p:nvSpPr>
          <p:spPr>
            <a:xfrm>
              <a:off x="2649416" y="42906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C3E2287-69F4-1C4D-A013-704EF771D486}"/>
                </a:ext>
              </a:extLst>
            </p:cNvPr>
            <p:cNvSpPr/>
            <p:nvPr/>
          </p:nvSpPr>
          <p:spPr>
            <a:xfrm>
              <a:off x="2801816" y="44430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3B65672-9453-F744-A580-E2812CB54B2B}"/>
                </a:ext>
              </a:extLst>
            </p:cNvPr>
            <p:cNvSpPr/>
            <p:nvPr/>
          </p:nvSpPr>
          <p:spPr>
            <a:xfrm>
              <a:off x="2954216" y="45954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BE6790B-C449-394A-85AB-55FEC6B1AFF9}"/>
                </a:ext>
              </a:extLst>
            </p:cNvPr>
            <p:cNvSpPr/>
            <p:nvPr/>
          </p:nvSpPr>
          <p:spPr>
            <a:xfrm>
              <a:off x="3106616" y="47478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8C862B8-3A56-5449-8453-75E9A011C663}"/>
                </a:ext>
              </a:extLst>
            </p:cNvPr>
            <p:cNvSpPr/>
            <p:nvPr/>
          </p:nvSpPr>
          <p:spPr>
            <a:xfrm>
              <a:off x="3259016" y="490024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6271D06-92FA-6149-AB47-090906A5A270}"/>
              </a:ext>
            </a:extLst>
          </p:cNvPr>
          <p:cNvCxnSpPr/>
          <p:nvPr/>
        </p:nvCxnSpPr>
        <p:spPr>
          <a:xfrm>
            <a:off x="4572000" y="4267202"/>
            <a:ext cx="19929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F06A10B-0284-0446-8751-9EA62B5167B8}"/>
              </a:ext>
            </a:extLst>
          </p:cNvPr>
          <p:cNvGrpSpPr/>
          <p:nvPr/>
        </p:nvGrpSpPr>
        <p:grpSpPr>
          <a:xfrm>
            <a:off x="7127631" y="4021018"/>
            <a:ext cx="1559168" cy="1254368"/>
            <a:chOff x="7127631" y="4021018"/>
            <a:chExt cx="1559168" cy="125436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8EED2F-33E6-B24D-858A-34D3DAD430CE}"/>
                </a:ext>
              </a:extLst>
            </p:cNvPr>
            <p:cNvSpPr/>
            <p:nvPr/>
          </p:nvSpPr>
          <p:spPr>
            <a:xfrm>
              <a:off x="7127631" y="40327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11137E1-4945-224F-89EE-08FA5AC8447E}"/>
                </a:ext>
              </a:extLst>
            </p:cNvPr>
            <p:cNvSpPr/>
            <p:nvPr/>
          </p:nvSpPr>
          <p:spPr>
            <a:xfrm>
              <a:off x="7280031" y="41851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DBC98F03-0AB2-F44B-8097-B0DAE55BD37D}"/>
                </a:ext>
              </a:extLst>
            </p:cNvPr>
            <p:cNvSpPr/>
            <p:nvPr/>
          </p:nvSpPr>
          <p:spPr>
            <a:xfrm>
              <a:off x="7432431" y="43375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2CA4271-52F1-6A40-9FF6-2C11D015C215}"/>
                </a:ext>
              </a:extLst>
            </p:cNvPr>
            <p:cNvSpPr/>
            <p:nvPr/>
          </p:nvSpPr>
          <p:spPr>
            <a:xfrm>
              <a:off x="7584831" y="44899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01B4E1C-B6DD-7140-BD1B-3C239EE41749}"/>
                </a:ext>
              </a:extLst>
            </p:cNvPr>
            <p:cNvSpPr/>
            <p:nvPr/>
          </p:nvSpPr>
          <p:spPr>
            <a:xfrm>
              <a:off x="7737231" y="46423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85C749-B8B0-204E-8FAC-62E94147AAB6}"/>
                </a:ext>
              </a:extLst>
            </p:cNvPr>
            <p:cNvSpPr/>
            <p:nvPr/>
          </p:nvSpPr>
          <p:spPr>
            <a:xfrm>
              <a:off x="7889631" y="47947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842A027-E722-8843-8CA9-541BCF7F9825}"/>
                </a:ext>
              </a:extLst>
            </p:cNvPr>
            <p:cNvSpPr/>
            <p:nvPr/>
          </p:nvSpPr>
          <p:spPr>
            <a:xfrm>
              <a:off x="8042031" y="494714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39BC424-B2AB-6D49-BECA-C907A5B69D72}"/>
                </a:ext>
              </a:extLst>
            </p:cNvPr>
            <p:cNvSpPr/>
            <p:nvPr/>
          </p:nvSpPr>
          <p:spPr>
            <a:xfrm>
              <a:off x="7444153" y="40210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061C01-0444-AC4C-8B11-77C7E44977F3}"/>
                </a:ext>
              </a:extLst>
            </p:cNvPr>
            <p:cNvSpPr/>
            <p:nvPr/>
          </p:nvSpPr>
          <p:spPr>
            <a:xfrm>
              <a:off x="7596553" y="41734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C3EDC20-7506-9D41-9E4F-C7FBDECC4A9C}"/>
                </a:ext>
              </a:extLst>
            </p:cNvPr>
            <p:cNvSpPr/>
            <p:nvPr/>
          </p:nvSpPr>
          <p:spPr>
            <a:xfrm>
              <a:off x="7748953" y="43258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BB216CE-F722-8D4F-BBFD-8D170ED5CEAB}"/>
                </a:ext>
              </a:extLst>
            </p:cNvPr>
            <p:cNvSpPr/>
            <p:nvPr/>
          </p:nvSpPr>
          <p:spPr>
            <a:xfrm>
              <a:off x="7901353" y="44782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99EA859-5D98-5746-A981-F2324D361FA9}"/>
                </a:ext>
              </a:extLst>
            </p:cNvPr>
            <p:cNvSpPr/>
            <p:nvPr/>
          </p:nvSpPr>
          <p:spPr>
            <a:xfrm>
              <a:off x="8053753" y="46306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7611ABC-56B8-D64F-A39C-B49DB432BAA9}"/>
                </a:ext>
              </a:extLst>
            </p:cNvPr>
            <p:cNvSpPr/>
            <p:nvPr/>
          </p:nvSpPr>
          <p:spPr>
            <a:xfrm>
              <a:off x="8206153" y="47830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AC37C76-3924-9E4F-AF4B-506C176E77CE}"/>
                </a:ext>
              </a:extLst>
            </p:cNvPr>
            <p:cNvSpPr/>
            <p:nvPr/>
          </p:nvSpPr>
          <p:spPr>
            <a:xfrm>
              <a:off x="8358553" y="4935418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91BD800-3BE1-2340-979A-241B008B28C3}"/>
              </a:ext>
            </a:extLst>
          </p:cNvPr>
          <p:cNvGrpSpPr/>
          <p:nvPr/>
        </p:nvGrpSpPr>
        <p:grpSpPr>
          <a:xfrm>
            <a:off x="9589475" y="3892066"/>
            <a:ext cx="1594339" cy="1266092"/>
            <a:chOff x="9589475" y="3892066"/>
            <a:chExt cx="1594339" cy="126609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DF9D63E-C511-C547-B8D3-5568DFE8FFD9}"/>
                </a:ext>
              </a:extLst>
            </p:cNvPr>
            <p:cNvSpPr/>
            <p:nvPr/>
          </p:nvSpPr>
          <p:spPr>
            <a:xfrm>
              <a:off x="9589475" y="38920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60DC431-0A69-1F49-89F4-7A9B84930978}"/>
                </a:ext>
              </a:extLst>
            </p:cNvPr>
            <p:cNvSpPr/>
            <p:nvPr/>
          </p:nvSpPr>
          <p:spPr>
            <a:xfrm>
              <a:off x="9741875" y="40444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FA8378D-361C-EB4D-8CF4-253083C6AE8F}"/>
                </a:ext>
              </a:extLst>
            </p:cNvPr>
            <p:cNvSpPr/>
            <p:nvPr/>
          </p:nvSpPr>
          <p:spPr>
            <a:xfrm>
              <a:off x="9894275" y="41968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A2BFE9-2685-0641-81A7-C079E890404A}"/>
                </a:ext>
              </a:extLst>
            </p:cNvPr>
            <p:cNvSpPr/>
            <p:nvPr/>
          </p:nvSpPr>
          <p:spPr>
            <a:xfrm>
              <a:off x="10046675" y="43492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EC62D5C-A007-C34E-8A5F-D6D0EF394B71}"/>
                </a:ext>
              </a:extLst>
            </p:cNvPr>
            <p:cNvSpPr/>
            <p:nvPr/>
          </p:nvSpPr>
          <p:spPr>
            <a:xfrm>
              <a:off x="10199075" y="45016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3BB1AC0-987D-1644-926F-0C822888C7A3}"/>
                </a:ext>
              </a:extLst>
            </p:cNvPr>
            <p:cNvSpPr/>
            <p:nvPr/>
          </p:nvSpPr>
          <p:spPr>
            <a:xfrm>
              <a:off x="10351475" y="46540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BD3A4D2-EDCF-4543-B9BD-FA7D5A2398D6}"/>
                </a:ext>
              </a:extLst>
            </p:cNvPr>
            <p:cNvSpPr/>
            <p:nvPr/>
          </p:nvSpPr>
          <p:spPr>
            <a:xfrm>
              <a:off x="10503875" y="480646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5DAFE8E-E2AC-3440-84E0-11C88D9D0CDB}"/>
                </a:ext>
              </a:extLst>
            </p:cNvPr>
            <p:cNvSpPr/>
            <p:nvPr/>
          </p:nvSpPr>
          <p:spPr>
            <a:xfrm>
              <a:off x="9941168" y="39155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5F8CC57-83F7-BC4C-B1E4-C1A6EDCE527E}"/>
                </a:ext>
              </a:extLst>
            </p:cNvPr>
            <p:cNvSpPr/>
            <p:nvPr/>
          </p:nvSpPr>
          <p:spPr>
            <a:xfrm>
              <a:off x="10093568" y="40679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D0A664C-C478-7E49-BEC0-9F10816E20D2}"/>
                </a:ext>
              </a:extLst>
            </p:cNvPr>
            <p:cNvSpPr/>
            <p:nvPr/>
          </p:nvSpPr>
          <p:spPr>
            <a:xfrm>
              <a:off x="10245968" y="42203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7E33A3F-1556-124B-95A5-8F9FDAE24750}"/>
                </a:ext>
              </a:extLst>
            </p:cNvPr>
            <p:cNvSpPr/>
            <p:nvPr/>
          </p:nvSpPr>
          <p:spPr>
            <a:xfrm>
              <a:off x="10398368" y="43727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5412EE7D-E9EE-A141-B0CA-DBF707A4641C}"/>
                </a:ext>
              </a:extLst>
            </p:cNvPr>
            <p:cNvSpPr/>
            <p:nvPr/>
          </p:nvSpPr>
          <p:spPr>
            <a:xfrm>
              <a:off x="10550768" y="45251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0EF06F3-F85C-384A-A752-441B607CB278}"/>
                </a:ext>
              </a:extLst>
            </p:cNvPr>
            <p:cNvSpPr/>
            <p:nvPr/>
          </p:nvSpPr>
          <p:spPr>
            <a:xfrm>
              <a:off x="10703168" y="46775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54D1C74B-D53A-1F4F-9470-B36E2DD0BD98}"/>
                </a:ext>
              </a:extLst>
            </p:cNvPr>
            <p:cNvSpPr/>
            <p:nvPr/>
          </p:nvSpPr>
          <p:spPr>
            <a:xfrm>
              <a:off x="10855568" y="48299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9054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AC60A-5688-2D42-8F52-D5537D2A8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Changes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95B7B74-870A-D24A-A3F3-4C4BA83493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5603462"/>
              </p:ext>
            </p:extLst>
          </p:nvPr>
        </p:nvGraphicFramePr>
        <p:xfrm>
          <a:off x="1242646" y="2092382"/>
          <a:ext cx="9706708" cy="362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Online Media 4" descr="States of Matter">
            <a:hlinkClick r:id="" action="ppaction://media"/>
            <a:extLst>
              <a:ext uri="{FF2B5EF4-FFF2-40B4-BE49-F238E27FC236}">
                <a16:creationId xmlns:a16="http://schemas.microsoft.com/office/drawing/2014/main" id="{BA329E28-0539-C549-B9DF-793D9EDAE6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3198446" y="1731177"/>
            <a:ext cx="5795107" cy="43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F034-2B04-3B41-A1ED-E295F897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36895-19D1-504A-9C1E-CCF455708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7320"/>
            <a:ext cx="10515600" cy="711254"/>
          </a:xfrm>
        </p:spPr>
        <p:txBody>
          <a:bodyPr/>
          <a:lstStyle/>
          <a:p>
            <a:r>
              <a:rPr lang="en-US" dirty="0"/>
              <a:t>Molecules rearrange to create new substances.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E4E4E88-641B-6F4A-B51C-ABF53D08068B}"/>
              </a:ext>
            </a:extLst>
          </p:cNvPr>
          <p:cNvGrpSpPr/>
          <p:nvPr/>
        </p:nvGrpSpPr>
        <p:grpSpPr>
          <a:xfrm>
            <a:off x="1739591" y="3977989"/>
            <a:ext cx="1091104" cy="1238782"/>
            <a:chOff x="1739591" y="3977989"/>
            <a:chExt cx="1091104" cy="12387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C380F8-7400-804D-B8F0-5A319BA99B83}"/>
                </a:ext>
              </a:extLst>
            </p:cNvPr>
            <p:cNvSpPr/>
            <p:nvPr/>
          </p:nvSpPr>
          <p:spPr>
            <a:xfrm>
              <a:off x="1910862" y="3977989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942976A-D48F-874F-9218-0883A13987E8}"/>
                </a:ext>
              </a:extLst>
            </p:cNvPr>
            <p:cNvSpPr/>
            <p:nvPr/>
          </p:nvSpPr>
          <p:spPr>
            <a:xfrm>
              <a:off x="1739591" y="414211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D2931EB-B91F-EC41-8CE0-4DBB1EC83D8A}"/>
                </a:ext>
              </a:extLst>
            </p:cNvPr>
            <p:cNvSpPr/>
            <p:nvPr/>
          </p:nvSpPr>
          <p:spPr>
            <a:xfrm>
              <a:off x="2297724" y="4888525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4273C8-D849-B146-8AB0-E4AAA6669303}"/>
                </a:ext>
              </a:extLst>
            </p:cNvPr>
            <p:cNvSpPr/>
            <p:nvPr/>
          </p:nvSpPr>
          <p:spPr>
            <a:xfrm>
              <a:off x="2502449" y="4724402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05A920-586F-CD4C-AA5E-7F4280FB2D20}"/>
              </a:ext>
            </a:extLst>
          </p:cNvPr>
          <p:cNvGrpSpPr/>
          <p:nvPr/>
        </p:nvGrpSpPr>
        <p:grpSpPr>
          <a:xfrm>
            <a:off x="3317488" y="3724507"/>
            <a:ext cx="1216842" cy="1316747"/>
            <a:chOff x="3317488" y="3724507"/>
            <a:chExt cx="1216842" cy="131674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808DA-23C5-8F4D-AF17-1A264DFAB412}"/>
                </a:ext>
              </a:extLst>
            </p:cNvPr>
            <p:cNvSpPr/>
            <p:nvPr/>
          </p:nvSpPr>
          <p:spPr>
            <a:xfrm>
              <a:off x="3445727" y="3724507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2D6F5A-4E47-6B48-8EE4-4998DC3CA726}"/>
                </a:ext>
              </a:extLst>
            </p:cNvPr>
            <p:cNvSpPr/>
            <p:nvPr/>
          </p:nvSpPr>
          <p:spPr>
            <a:xfrm>
              <a:off x="3317488" y="3851248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B0ABCAA-D8E1-8E49-90C0-831A0126FC28}"/>
                </a:ext>
              </a:extLst>
            </p:cNvPr>
            <p:cNvSpPr/>
            <p:nvPr/>
          </p:nvSpPr>
          <p:spPr>
            <a:xfrm>
              <a:off x="3573966" y="3851248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59D1C60-0E54-714C-A462-6881181FDF83}"/>
                </a:ext>
              </a:extLst>
            </p:cNvPr>
            <p:cNvGrpSpPr/>
            <p:nvPr/>
          </p:nvGrpSpPr>
          <p:grpSpPr>
            <a:xfrm>
              <a:off x="4021374" y="4661031"/>
              <a:ext cx="512956" cy="380223"/>
              <a:chOff x="3317488" y="3724507"/>
              <a:chExt cx="512956" cy="380223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3397D49A-F284-0D49-AC96-096B223FFA90}"/>
                  </a:ext>
                </a:extLst>
              </p:cNvPr>
              <p:cNvSpPr/>
              <p:nvPr/>
            </p:nvSpPr>
            <p:spPr>
              <a:xfrm>
                <a:off x="3445727" y="3724507"/>
                <a:ext cx="256478" cy="253482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3AF1131-3847-1A40-8C86-1C2AA4688AB2}"/>
                  </a:ext>
                </a:extLst>
              </p:cNvPr>
              <p:cNvSpPr/>
              <p:nvPr/>
            </p:nvSpPr>
            <p:spPr>
              <a:xfrm>
                <a:off x="3317488" y="3851248"/>
                <a:ext cx="256478" cy="253482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F143327-9A56-5F48-A6A7-08A3897FBBA4}"/>
                  </a:ext>
                </a:extLst>
              </p:cNvPr>
              <p:cNvSpPr/>
              <p:nvPr/>
            </p:nvSpPr>
            <p:spPr>
              <a:xfrm>
                <a:off x="3573966" y="3851248"/>
                <a:ext cx="256478" cy="253482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0DC731-470F-F041-B51E-DAAA0D200537}"/>
              </a:ext>
            </a:extLst>
          </p:cNvPr>
          <p:cNvCxnSpPr/>
          <p:nvPr/>
        </p:nvCxnSpPr>
        <p:spPr>
          <a:xfrm>
            <a:off x="5229922" y="4306235"/>
            <a:ext cx="17953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451093-9423-9441-815C-CCD9F3568809}"/>
              </a:ext>
            </a:extLst>
          </p:cNvPr>
          <p:cNvGrpSpPr/>
          <p:nvPr/>
        </p:nvGrpSpPr>
        <p:grpSpPr>
          <a:xfrm>
            <a:off x="7883701" y="3700945"/>
            <a:ext cx="1119693" cy="1093454"/>
            <a:chOff x="8610530" y="3687288"/>
            <a:chExt cx="1119693" cy="109345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4094ECA-344B-6C42-BB18-04D90C5D02FA}"/>
                </a:ext>
              </a:extLst>
            </p:cNvPr>
            <p:cNvSpPr/>
            <p:nvPr/>
          </p:nvSpPr>
          <p:spPr>
            <a:xfrm>
              <a:off x="8743415" y="445249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098EA89-A37B-3D43-985F-BAE652A3D01C}"/>
                </a:ext>
              </a:extLst>
            </p:cNvPr>
            <p:cNvSpPr/>
            <p:nvPr/>
          </p:nvSpPr>
          <p:spPr>
            <a:xfrm>
              <a:off x="8610530" y="4363137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0E80779-59E5-0846-B805-D20B43785940}"/>
                </a:ext>
              </a:extLst>
            </p:cNvPr>
            <p:cNvSpPr/>
            <p:nvPr/>
          </p:nvSpPr>
          <p:spPr>
            <a:xfrm>
              <a:off x="8896742" y="4381725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25C180-6BA3-5841-81A6-A62179D6294F}"/>
                </a:ext>
              </a:extLst>
            </p:cNvPr>
            <p:cNvSpPr/>
            <p:nvPr/>
          </p:nvSpPr>
          <p:spPr>
            <a:xfrm>
              <a:off x="9320418" y="3776647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B35783A-CE3C-3D4B-B308-DC800CF85948}"/>
                </a:ext>
              </a:extLst>
            </p:cNvPr>
            <p:cNvSpPr/>
            <p:nvPr/>
          </p:nvSpPr>
          <p:spPr>
            <a:xfrm>
              <a:off x="9187533" y="3687288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53B5C80-D4D5-D446-A18F-60691694A93C}"/>
                </a:ext>
              </a:extLst>
            </p:cNvPr>
            <p:cNvSpPr/>
            <p:nvPr/>
          </p:nvSpPr>
          <p:spPr>
            <a:xfrm>
              <a:off x="9473745" y="3705876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41289C-CB3A-9143-AE4B-9F8D2E18597A}"/>
              </a:ext>
            </a:extLst>
          </p:cNvPr>
          <p:cNvGrpSpPr/>
          <p:nvPr/>
        </p:nvGrpSpPr>
        <p:grpSpPr>
          <a:xfrm>
            <a:off x="9441834" y="3792175"/>
            <a:ext cx="1022874" cy="1169237"/>
            <a:chOff x="9835519" y="3846029"/>
            <a:chExt cx="1022874" cy="116923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FF73DB-8102-1840-8A52-75F712C73FEC}"/>
                </a:ext>
              </a:extLst>
            </p:cNvPr>
            <p:cNvSpPr/>
            <p:nvPr/>
          </p:nvSpPr>
          <p:spPr>
            <a:xfrm>
              <a:off x="9835519" y="4687020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4F0F61-559C-8E42-BD53-DCEDA0E9D779}"/>
                </a:ext>
              </a:extLst>
            </p:cNvPr>
            <p:cNvSpPr/>
            <p:nvPr/>
          </p:nvSpPr>
          <p:spPr>
            <a:xfrm>
              <a:off x="9982165" y="4613623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C2776BB-C3ED-E741-943C-25644031F763}"/>
                </a:ext>
              </a:extLst>
            </p:cNvPr>
            <p:cNvSpPr/>
            <p:nvPr/>
          </p:nvSpPr>
          <p:spPr>
            <a:xfrm>
              <a:off x="10455269" y="3919426"/>
              <a:ext cx="328246" cy="3282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CEF2B27-6CB0-C641-8655-95156F01DA12}"/>
                </a:ext>
              </a:extLst>
            </p:cNvPr>
            <p:cNvSpPr/>
            <p:nvPr/>
          </p:nvSpPr>
          <p:spPr>
            <a:xfrm>
              <a:off x="10601915" y="3846029"/>
              <a:ext cx="256478" cy="25348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39CEEF-ABA2-B84D-96C3-36BB12A42359}"/>
              </a:ext>
            </a:extLst>
          </p:cNvPr>
          <p:cNvGrpSpPr/>
          <p:nvPr/>
        </p:nvGrpSpPr>
        <p:grpSpPr>
          <a:xfrm>
            <a:off x="521968" y="1767089"/>
            <a:ext cx="11148063" cy="4046430"/>
            <a:chOff x="744927" y="1731703"/>
            <a:chExt cx="11148063" cy="4046430"/>
          </a:xfrm>
        </p:grpSpPr>
        <p:graphicFrame>
          <p:nvGraphicFramePr>
            <p:cNvPr id="37" name="Diagram 36">
              <a:extLst>
                <a:ext uri="{FF2B5EF4-FFF2-40B4-BE49-F238E27FC236}">
                  <a16:creationId xmlns:a16="http://schemas.microsoft.com/office/drawing/2014/main" id="{1D29377B-F2B2-D048-9EC7-BB26320AE37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9124354"/>
                </p:ext>
              </p:extLst>
            </p:nvPr>
          </p:nvGraphicFramePr>
          <p:xfrm>
            <a:off x="744927" y="1802474"/>
            <a:ext cx="6276509" cy="39756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38" name="Diagram 37">
              <a:extLst>
                <a:ext uri="{FF2B5EF4-FFF2-40B4-BE49-F238E27FC236}">
                  <a16:creationId xmlns:a16="http://schemas.microsoft.com/office/drawing/2014/main" id="{745DB66F-4B45-E24C-A7C0-3508AB35D9D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306146"/>
                </p:ext>
              </p:extLst>
            </p:nvPr>
          </p:nvGraphicFramePr>
          <p:xfrm>
            <a:off x="5616481" y="1731703"/>
            <a:ext cx="6276509" cy="397565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9C6F536-8F8E-4248-88BC-119BE9E23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7654" r="26558"/>
            <a:stretch/>
          </p:blipFill>
          <p:spPr>
            <a:xfrm>
              <a:off x="1910862" y="1802474"/>
              <a:ext cx="1211313" cy="1221332"/>
            </a:xfrm>
            <a:prstGeom prst="rect">
              <a:avLst/>
            </a:prstGeom>
          </p:spPr>
        </p:pic>
        <p:pic>
          <p:nvPicPr>
            <p:cNvPr id="42" name="Picture 41" descr="A picture containing indoor, dish&#10;&#10;Description automatically generated">
              <a:extLst>
                <a:ext uri="{FF2B5EF4-FFF2-40B4-BE49-F238E27FC236}">
                  <a16:creationId xmlns:a16="http://schemas.microsoft.com/office/drawing/2014/main" id="{09846173-52E7-9F47-9CC3-4A61132E3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7270" r="8316"/>
            <a:stretch/>
          </p:blipFill>
          <p:spPr>
            <a:xfrm>
              <a:off x="4632156" y="3180526"/>
              <a:ext cx="1384842" cy="12106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00D4E13-4901-4D43-BFDC-6B386BAFA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3079" r="19914"/>
            <a:stretch/>
          </p:blipFill>
          <p:spPr>
            <a:xfrm>
              <a:off x="1903469" y="4584191"/>
              <a:ext cx="1210008" cy="1193942"/>
            </a:xfrm>
            <a:prstGeom prst="rect">
              <a:avLst/>
            </a:prstGeom>
          </p:spPr>
        </p:pic>
        <p:pic>
          <p:nvPicPr>
            <p:cNvPr id="46" name="Picture 45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F3A72B7D-F8DF-7C4E-8C8A-86C083DC2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32323" r="11078"/>
            <a:stretch/>
          </p:blipFill>
          <p:spPr>
            <a:xfrm>
              <a:off x="6785810" y="1763978"/>
              <a:ext cx="1207919" cy="1185645"/>
            </a:xfrm>
            <a:prstGeom prst="rect">
              <a:avLst/>
            </a:prstGeom>
          </p:spPr>
        </p:pic>
        <p:pic>
          <p:nvPicPr>
            <p:cNvPr id="48" name="Picture 47" descr="A glass of water&#10;&#10;Description automatically generated with medium confidence">
              <a:extLst>
                <a:ext uri="{FF2B5EF4-FFF2-40B4-BE49-F238E27FC236}">
                  <a16:creationId xmlns:a16="http://schemas.microsoft.com/office/drawing/2014/main" id="{27C5B2D3-83C4-CE4C-B6BD-BB6061891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90151" y="3131267"/>
              <a:ext cx="1581973" cy="118648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B1CC25B-0251-7B4C-8DD5-550787CC0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5439" t="1417" r="38039" b="-1417"/>
            <a:stretch/>
          </p:blipFill>
          <p:spPr>
            <a:xfrm>
              <a:off x="6799815" y="4529524"/>
              <a:ext cx="1193914" cy="1185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75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68AFE-2F2E-C141-9472-B058E511E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7AACE11-E5EE-7842-9266-8B32C7F9A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9714455"/>
              </p:ext>
            </p:extLst>
          </p:nvPr>
        </p:nvGraphicFramePr>
        <p:xfrm>
          <a:off x="1084943" y="1806349"/>
          <a:ext cx="1051560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C6223DD-894E-5643-8AC6-DEF4611AB77A}"/>
              </a:ext>
            </a:extLst>
          </p:cNvPr>
          <p:cNvSpPr/>
          <p:nvPr/>
        </p:nvSpPr>
        <p:spPr>
          <a:xfrm>
            <a:off x="1596572" y="4274457"/>
            <a:ext cx="4078514" cy="12046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dirty="0"/>
              <a:t>Color, size, shape, mass, hardness, density, boiling point, melting point, solubility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51888FA-B6DE-C34D-95DC-E12C7075BA26}"/>
              </a:ext>
            </a:extLst>
          </p:cNvPr>
          <p:cNvSpPr/>
          <p:nvPr/>
        </p:nvSpPr>
        <p:spPr>
          <a:xfrm>
            <a:off x="7028543" y="4274457"/>
            <a:ext cx="4078514" cy="12046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r>
              <a:rPr lang="en-US" sz="2400" dirty="0"/>
              <a:t>Flammability, heat of combustion, corrosivity, pH</a:t>
            </a:r>
          </a:p>
        </p:txBody>
      </p:sp>
    </p:spTree>
    <p:extLst>
      <p:ext uri="{BB962C8B-B14F-4D97-AF65-F5344CB8AC3E}">
        <p14:creationId xmlns:p14="http://schemas.microsoft.com/office/powerpoint/2010/main" val="263859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F7901-4F4B-814C-A0BA-E50F30ECA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Reactions with Limewater</a:t>
            </a:r>
          </a:p>
        </p:txBody>
      </p:sp>
      <p:pic>
        <p:nvPicPr>
          <p:cNvPr id="4" name="Online Media 3" descr="Carbon dioxide (CO2) and Limewater (Ca(OH)2)">
            <a:hlinkClick r:id="" action="ppaction://media"/>
            <a:extLst>
              <a:ext uri="{FF2B5EF4-FFF2-40B4-BE49-F238E27FC236}">
                <a16:creationId xmlns:a16="http://schemas.microsoft.com/office/drawing/2014/main" id="{6E015109-1745-1643-A411-6D1A403F369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07481" y="1907949"/>
            <a:ext cx="6777038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7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 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BED502"/>
      </a:accent1>
      <a:accent2>
        <a:srgbClr val="E27121"/>
      </a:accent2>
      <a:accent3>
        <a:srgbClr val="3ECED4"/>
      </a:accent3>
      <a:accent4>
        <a:srgbClr val="002C5F"/>
      </a:accent4>
      <a:accent5>
        <a:srgbClr val="0066A0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1702</TotalTime>
  <Words>472</Words>
  <Application>Microsoft Macintosh PowerPoint</Application>
  <PresentationFormat>Widescreen</PresentationFormat>
  <Paragraphs>116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</vt:lpstr>
      <vt:lpstr>Office Theme</vt:lpstr>
      <vt:lpstr>Do Now: Think, Pair, Share</vt:lpstr>
      <vt:lpstr>PowerPoint Presentation</vt:lpstr>
      <vt:lpstr>Learning Objectives</vt:lpstr>
      <vt:lpstr>What do you observe?</vt:lpstr>
      <vt:lpstr>Physical Change</vt:lpstr>
      <vt:lpstr>Phase Changes</vt:lpstr>
      <vt:lpstr>Chemical Changes</vt:lpstr>
      <vt:lpstr>Properties</vt:lpstr>
      <vt:lpstr>Reactions with Limewater</vt:lpstr>
      <vt:lpstr>Today’s Investigation</vt:lpstr>
      <vt:lpstr>Part 1: Observing Physical and Chemical Properties of Reactants</vt:lpstr>
      <vt:lpstr>Part 1: Observing Physical and Chemical Properties of Products</vt:lpstr>
      <vt:lpstr>Part 2: Observing Physical and Chemical Properties of Reactants</vt:lpstr>
      <vt:lpstr>Part 2: Observing Physical and Chemical Properties of Products</vt:lpstr>
      <vt:lpstr>Clean Up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Janee Pelletier</dc:creator>
  <cp:lastModifiedBy>Kristin Diamantides</cp:lastModifiedBy>
  <cp:revision>144</cp:revision>
  <dcterms:created xsi:type="dcterms:W3CDTF">2019-01-25T15:04:50Z</dcterms:created>
  <dcterms:modified xsi:type="dcterms:W3CDTF">2021-10-07T17:03:23Z</dcterms:modified>
</cp:coreProperties>
</file>