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</p:sldIdLst>
  <p:sldSz cy="12188825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3839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8" roundtripDataSignature="AMtx7mjl4XwPjvq2+olTPqzOf5oltfwHm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839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customschemas.google.com/relationships/presentationmetadata" Target="meta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"/>
          <p:cNvSpPr txBox="1"/>
          <p:nvPr>
            <p:ph type="ctrTitle"/>
          </p:nvPr>
        </p:nvSpPr>
        <p:spPr>
          <a:xfrm>
            <a:off x="914400" y="1994792"/>
            <a:ext cx="10363200" cy="424351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alibri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4"/>
          <p:cNvSpPr txBox="1"/>
          <p:nvPr>
            <p:ph idx="1" type="subTitle"/>
          </p:nvPr>
        </p:nvSpPr>
        <p:spPr>
          <a:xfrm>
            <a:off x="1524000" y="6401956"/>
            <a:ext cx="9144000" cy="29428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1pPr>
            <a:lvl2pPr lvl="1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2667"/>
            </a:lvl2pPr>
            <a:lvl3pPr lvl="2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3pPr>
            <a:lvl4pPr lvl="3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/>
            </a:lvl4pPr>
            <a:lvl5pPr lvl="4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/>
            </a:lvl5pPr>
            <a:lvl6pPr lvl="5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/>
            </a:lvl6pPr>
            <a:lvl7pPr lvl="6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/>
            </a:lvl7pPr>
            <a:lvl8pPr lvl="7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/>
            </a:lvl8pPr>
            <a:lvl9pPr lvl="8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/>
            </a:lvl9pPr>
          </a:lstStyle>
          <a:p/>
        </p:txBody>
      </p:sp>
      <p:sp>
        <p:nvSpPr>
          <p:cNvPr id="14" name="Google Shape;14;p4"/>
          <p:cNvSpPr txBox="1"/>
          <p:nvPr>
            <p:ph idx="10" type="dt"/>
          </p:nvPr>
        </p:nvSpPr>
        <p:spPr>
          <a:xfrm>
            <a:off x="838200" y="11297238"/>
            <a:ext cx="2743200" cy="64894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4"/>
          <p:cNvSpPr txBox="1"/>
          <p:nvPr>
            <p:ph idx="11" type="ftr"/>
          </p:nvPr>
        </p:nvSpPr>
        <p:spPr>
          <a:xfrm>
            <a:off x="4038600" y="11297238"/>
            <a:ext cx="4114800" cy="64894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4"/>
          <p:cNvSpPr txBox="1"/>
          <p:nvPr>
            <p:ph idx="12" type="sldNum"/>
          </p:nvPr>
        </p:nvSpPr>
        <p:spPr>
          <a:xfrm>
            <a:off x="8610600" y="11297238"/>
            <a:ext cx="2743200" cy="64894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3"/>
          <p:cNvSpPr txBox="1"/>
          <p:nvPr>
            <p:ph type="title"/>
          </p:nvPr>
        </p:nvSpPr>
        <p:spPr>
          <a:xfrm>
            <a:off x="838200" y="648945"/>
            <a:ext cx="10515600" cy="23559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3"/>
          <p:cNvSpPr txBox="1"/>
          <p:nvPr>
            <p:ph idx="1" type="body"/>
          </p:nvPr>
        </p:nvSpPr>
        <p:spPr>
          <a:xfrm rot="5400000">
            <a:off x="2229152" y="1853760"/>
            <a:ext cx="7733697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3"/>
          <p:cNvSpPr txBox="1"/>
          <p:nvPr>
            <p:ph idx="10" type="dt"/>
          </p:nvPr>
        </p:nvSpPr>
        <p:spPr>
          <a:xfrm>
            <a:off x="838200" y="11297238"/>
            <a:ext cx="2743200" cy="64894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3"/>
          <p:cNvSpPr txBox="1"/>
          <p:nvPr>
            <p:ph idx="11" type="ftr"/>
          </p:nvPr>
        </p:nvSpPr>
        <p:spPr>
          <a:xfrm>
            <a:off x="4038600" y="11297238"/>
            <a:ext cx="4114800" cy="64894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3"/>
          <p:cNvSpPr txBox="1"/>
          <p:nvPr>
            <p:ph idx="12" type="sldNum"/>
          </p:nvPr>
        </p:nvSpPr>
        <p:spPr>
          <a:xfrm>
            <a:off x="8610600" y="11297238"/>
            <a:ext cx="2743200" cy="64894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 txBox="1"/>
          <p:nvPr>
            <p:ph type="title"/>
          </p:nvPr>
        </p:nvSpPr>
        <p:spPr>
          <a:xfrm rot="5400000">
            <a:off x="4874618" y="4499225"/>
            <a:ext cx="10329466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4"/>
          <p:cNvSpPr txBox="1"/>
          <p:nvPr>
            <p:ph idx="1" type="body"/>
          </p:nvPr>
        </p:nvSpPr>
        <p:spPr>
          <a:xfrm rot="5400000">
            <a:off x="-459382" y="1946525"/>
            <a:ext cx="10329466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4"/>
          <p:cNvSpPr txBox="1"/>
          <p:nvPr>
            <p:ph idx="10" type="dt"/>
          </p:nvPr>
        </p:nvSpPr>
        <p:spPr>
          <a:xfrm>
            <a:off x="838200" y="11297238"/>
            <a:ext cx="2743200" cy="64894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4"/>
          <p:cNvSpPr txBox="1"/>
          <p:nvPr>
            <p:ph idx="11" type="ftr"/>
          </p:nvPr>
        </p:nvSpPr>
        <p:spPr>
          <a:xfrm>
            <a:off x="4038600" y="11297238"/>
            <a:ext cx="4114800" cy="64894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4"/>
          <p:cNvSpPr txBox="1"/>
          <p:nvPr>
            <p:ph idx="12" type="sldNum"/>
          </p:nvPr>
        </p:nvSpPr>
        <p:spPr>
          <a:xfrm>
            <a:off x="8610600" y="11297238"/>
            <a:ext cx="2743200" cy="64894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"/>
          <p:cNvSpPr txBox="1"/>
          <p:nvPr>
            <p:ph type="title"/>
          </p:nvPr>
        </p:nvSpPr>
        <p:spPr>
          <a:xfrm>
            <a:off x="838200" y="648945"/>
            <a:ext cx="10515600" cy="23559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5"/>
          <p:cNvSpPr txBox="1"/>
          <p:nvPr>
            <p:ph idx="1" type="body"/>
          </p:nvPr>
        </p:nvSpPr>
        <p:spPr>
          <a:xfrm>
            <a:off x="838200" y="3244711"/>
            <a:ext cx="10515600" cy="77336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5"/>
          <p:cNvSpPr txBox="1"/>
          <p:nvPr>
            <p:ph idx="10" type="dt"/>
          </p:nvPr>
        </p:nvSpPr>
        <p:spPr>
          <a:xfrm>
            <a:off x="838200" y="11297238"/>
            <a:ext cx="2743200" cy="64894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5"/>
          <p:cNvSpPr txBox="1"/>
          <p:nvPr>
            <p:ph idx="11" type="ftr"/>
          </p:nvPr>
        </p:nvSpPr>
        <p:spPr>
          <a:xfrm>
            <a:off x="4038600" y="11297238"/>
            <a:ext cx="4114800" cy="64894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2" type="sldNum"/>
          </p:nvPr>
        </p:nvSpPr>
        <p:spPr>
          <a:xfrm>
            <a:off x="8610600" y="11297238"/>
            <a:ext cx="2743200" cy="64894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/>
          <p:nvPr>
            <p:ph type="title"/>
          </p:nvPr>
        </p:nvSpPr>
        <p:spPr>
          <a:xfrm>
            <a:off x="831851" y="3038745"/>
            <a:ext cx="10515600" cy="50702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alibri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6"/>
          <p:cNvSpPr txBox="1"/>
          <p:nvPr>
            <p:ph idx="1" type="body"/>
          </p:nvPr>
        </p:nvSpPr>
        <p:spPr>
          <a:xfrm>
            <a:off x="831851" y="8156923"/>
            <a:ext cx="10515600" cy="26663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 sz="2667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2133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2133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2133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2133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2133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2133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6"/>
          <p:cNvSpPr txBox="1"/>
          <p:nvPr>
            <p:ph idx="10" type="dt"/>
          </p:nvPr>
        </p:nvSpPr>
        <p:spPr>
          <a:xfrm>
            <a:off x="838200" y="11297238"/>
            <a:ext cx="2743200" cy="64894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1" type="ftr"/>
          </p:nvPr>
        </p:nvSpPr>
        <p:spPr>
          <a:xfrm>
            <a:off x="4038600" y="11297238"/>
            <a:ext cx="4114800" cy="64894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610600" y="11297238"/>
            <a:ext cx="2743200" cy="64894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838200" y="648945"/>
            <a:ext cx="10515600" cy="23559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838200" y="3244711"/>
            <a:ext cx="5181600" cy="77336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7"/>
          <p:cNvSpPr txBox="1"/>
          <p:nvPr>
            <p:ph idx="2" type="body"/>
          </p:nvPr>
        </p:nvSpPr>
        <p:spPr>
          <a:xfrm>
            <a:off x="6172200" y="3244711"/>
            <a:ext cx="5181600" cy="77336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7"/>
          <p:cNvSpPr txBox="1"/>
          <p:nvPr>
            <p:ph idx="10" type="dt"/>
          </p:nvPr>
        </p:nvSpPr>
        <p:spPr>
          <a:xfrm>
            <a:off x="838200" y="11297238"/>
            <a:ext cx="2743200" cy="64894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7"/>
          <p:cNvSpPr txBox="1"/>
          <p:nvPr>
            <p:ph idx="11" type="ftr"/>
          </p:nvPr>
        </p:nvSpPr>
        <p:spPr>
          <a:xfrm>
            <a:off x="4038600" y="11297238"/>
            <a:ext cx="4114800" cy="64894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8610600" y="11297238"/>
            <a:ext cx="2743200" cy="64894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/>
          <p:nvPr>
            <p:ph type="title"/>
          </p:nvPr>
        </p:nvSpPr>
        <p:spPr>
          <a:xfrm>
            <a:off x="839788" y="648945"/>
            <a:ext cx="10515600" cy="23559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8"/>
          <p:cNvSpPr txBox="1"/>
          <p:nvPr>
            <p:ph idx="1" type="body"/>
          </p:nvPr>
        </p:nvSpPr>
        <p:spPr>
          <a:xfrm>
            <a:off x="839789" y="2987956"/>
            <a:ext cx="5157787" cy="146435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b="1" sz="3200"/>
            </a:lvl1pPr>
            <a:lvl2pPr indent="-228600" lvl="1" marL="9144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b="1" sz="2667"/>
            </a:lvl2pPr>
            <a:lvl3pPr indent="-228600" lvl="2" marL="1371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3pPr>
            <a:lvl4pPr indent="-228600" lvl="3" marL="18288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b="1" sz="2133"/>
            </a:lvl4pPr>
            <a:lvl5pPr indent="-228600" lvl="4" marL="22860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b="1" sz="2133"/>
            </a:lvl5pPr>
            <a:lvl6pPr indent="-228600" lvl="5" marL="27432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b="1" sz="2133"/>
            </a:lvl6pPr>
            <a:lvl7pPr indent="-228600" lvl="6" marL="32004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b="1" sz="2133"/>
            </a:lvl7pPr>
            <a:lvl8pPr indent="-228600" lvl="7" marL="3657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b="1" sz="2133"/>
            </a:lvl8pPr>
            <a:lvl9pPr indent="-228600" lvl="8" marL="41148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b="1" sz="2133"/>
            </a:lvl9pPr>
          </a:lstStyle>
          <a:p/>
        </p:txBody>
      </p:sp>
      <p:sp>
        <p:nvSpPr>
          <p:cNvPr id="39" name="Google Shape;39;p8"/>
          <p:cNvSpPr txBox="1"/>
          <p:nvPr>
            <p:ph idx="2" type="body"/>
          </p:nvPr>
        </p:nvSpPr>
        <p:spPr>
          <a:xfrm>
            <a:off x="839789" y="4452307"/>
            <a:ext cx="5157787" cy="65486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8"/>
          <p:cNvSpPr txBox="1"/>
          <p:nvPr>
            <p:ph idx="3" type="body"/>
          </p:nvPr>
        </p:nvSpPr>
        <p:spPr>
          <a:xfrm>
            <a:off x="6172201" y="2987956"/>
            <a:ext cx="5183188" cy="146435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b="1" sz="3200"/>
            </a:lvl1pPr>
            <a:lvl2pPr indent="-228600" lvl="1" marL="9144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b="1" sz="2667"/>
            </a:lvl2pPr>
            <a:lvl3pPr indent="-228600" lvl="2" marL="1371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3pPr>
            <a:lvl4pPr indent="-228600" lvl="3" marL="18288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b="1" sz="2133"/>
            </a:lvl4pPr>
            <a:lvl5pPr indent="-228600" lvl="4" marL="22860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b="1" sz="2133"/>
            </a:lvl5pPr>
            <a:lvl6pPr indent="-228600" lvl="5" marL="27432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b="1" sz="2133"/>
            </a:lvl6pPr>
            <a:lvl7pPr indent="-228600" lvl="6" marL="32004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b="1" sz="2133"/>
            </a:lvl7pPr>
            <a:lvl8pPr indent="-228600" lvl="7" marL="3657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b="1" sz="2133"/>
            </a:lvl8pPr>
            <a:lvl9pPr indent="-228600" lvl="8" marL="41148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b="1" sz="2133"/>
            </a:lvl9pPr>
          </a:lstStyle>
          <a:p/>
        </p:txBody>
      </p:sp>
      <p:sp>
        <p:nvSpPr>
          <p:cNvPr id="41" name="Google Shape;41;p8"/>
          <p:cNvSpPr txBox="1"/>
          <p:nvPr>
            <p:ph idx="4" type="body"/>
          </p:nvPr>
        </p:nvSpPr>
        <p:spPr>
          <a:xfrm>
            <a:off x="6172201" y="4452307"/>
            <a:ext cx="5183188" cy="65486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8"/>
          <p:cNvSpPr txBox="1"/>
          <p:nvPr>
            <p:ph idx="10" type="dt"/>
          </p:nvPr>
        </p:nvSpPr>
        <p:spPr>
          <a:xfrm>
            <a:off x="838200" y="11297238"/>
            <a:ext cx="2743200" cy="64894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8"/>
          <p:cNvSpPr txBox="1"/>
          <p:nvPr>
            <p:ph idx="11" type="ftr"/>
          </p:nvPr>
        </p:nvSpPr>
        <p:spPr>
          <a:xfrm>
            <a:off x="4038600" y="11297238"/>
            <a:ext cx="4114800" cy="64894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610600" y="11297238"/>
            <a:ext cx="2743200" cy="64894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 txBox="1"/>
          <p:nvPr>
            <p:ph type="title"/>
          </p:nvPr>
        </p:nvSpPr>
        <p:spPr>
          <a:xfrm>
            <a:off x="838200" y="648945"/>
            <a:ext cx="10515600" cy="23559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9"/>
          <p:cNvSpPr txBox="1"/>
          <p:nvPr>
            <p:ph idx="10" type="dt"/>
          </p:nvPr>
        </p:nvSpPr>
        <p:spPr>
          <a:xfrm>
            <a:off x="838200" y="11297238"/>
            <a:ext cx="2743200" cy="64894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9"/>
          <p:cNvSpPr txBox="1"/>
          <p:nvPr>
            <p:ph idx="11" type="ftr"/>
          </p:nvPr>
        </p:nvSpPr>
        <p:spPr>
          <a:xfrm>
            <a:off x="4038600" y="11297238"/>
            <a:ext cx="4114800" cy="64894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9"/>
          <p:cNvSpPr txBox="1"/>
          <p:nvPr>
            <p:ph idx="12" type="sldNum"/>
          </p:nvPr>
        </p:nvSpPr>
        <p:spPr>
          <a:xfrm>
            <a:off x="8610600" y="11297238"/>
            <a:ext cx="2743200" cy="64894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 txBox="1"/>
          <p:nvPr>
            <p:ph idx="10" type="dt"/>
          </p:nvPr>
        </p:nvSpPr>
        <p:spPr>
          <a:xfrm>
            <a:off x="838200" y="11297238"/>
            <a:ext cx="2743200" cy="64894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0"/>
          <p:cNvSpPr txBox="1"/>
          <p:nvPr>
            <p:ph idx="11" type="ftr"/>
          </p:nvPr>
        </p:nvSpPr>
        <p:spPr>
          <a:xfrm>
            <a:off x="4038600" y="11297238"/>
            <a:ext cx="4114800" cy="64894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0"/>
          <p:cNvSpPr txBox="1"/>
          <p:nvPr>
            <p:ph idx="12" type="sldNum"/>
          </p:nvPr>
        </p:nvSpPr>
        <p:spPr>
          <a:xfrm>
            <a:off x="8610600" y="11297238"/>
            <a:ext cx="2743200" cy="64894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/>
          <p:nvPr>
            <p:ph type="title"/>
          </p:nvPr>
        </p:nvSpPr>
        <p:spPr>
          <a:xfrm>
            <a:off x="839788" y="812588"/>
            <a:ext cx="3932237" cy="284405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67"/>
              <a:buFont typeface="Calibri"/>
              <a:buNone/>
              <a:defRPr sz="4267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1"/>
          <p:cNvSpPr txBox="1"/>
          <p:nvPr>
            <p:ph idx="1" type="body"/>
          </p:nvPr>
        </p:nvSpPr>
        <p:spPr>
          <a:xfrm>
            <a:off x="5183188" y="1754968"/>
            <a:ext cx="6172200" cy="86619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99554" lvl="0" marL="457200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4267"/>
              <a:buChar char="•"/>
              <a:defRPr sz="4267"/>
            </a:lvl1pPr>
            <a:lvl2pPr indent="-465645" lvl="1" marL="9144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3733"/>
              <a:buChar char="•"/>
              <a:defRPr sz="3733"/>
            </a:lvl2pPr>
            <a:lvl3pPr indent="-431800" lvl="2" marL="1371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indent="-397954" lvl="3" marL="18288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4pPr>
            <a:lvl5pPr indent="-397954" lvl="4" marL="22860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5pPr>
            <a:lvl6pPr indent="-397954" lvl="5" marL="27432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6pPr>
            <a:lvl7pPr indent="-397954" lvl="6" marL="32004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7pPr>
            <a:lvl8pPr indent="-397954" lvl="7" marL="3657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8pPr>
            <a:lvl9pPr indent="-397954" lvl="8" marL="41148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9pPr>
          </a:lstStyle>
          <a:p/>
        </p:txBody>
      </p:sp>
      <p:sp>
        <p:nvSpPr>
          <p:cNvPr id="57" name="Google Shape;57;p11"/>
          <p:cNvSpPr txBox="1"/>
          <p:nvPr>
            <p:ph idx="2" type="body"/>
          </p:nvPr>
        </p:nvSpPr>
        <p:spPr>
          <a:xfrm>
            <a:off x="839788" y="3656647"/>
            <a:ext cx="3932237" cy="67743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/>
            </a:lvl1pPr>
            <a:lvl2pPr indent="-228600" lvl="1" marL="9144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867"/>
            </a:lvl2pPr>
            <a:lvl3pPr indent="-228600" lvl="2" marL="1371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3pPr>
            <a:lvl4pPr indent="-228600" lvl="3" marL="18288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4pPr>
            <a:lvl5pPr indent="-228600" lvl="4" marL="22860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5pPr>
            <a:lvl6pPr indent="-228600" lvl="5" marL="27432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6pPr>
            <a:lvl7pPr indent="-228600" lvl="6" marL="32004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7pPr>
            <a:lvl8pPr indent="-228600" lvl="7" marL="3657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8pPr>
            <a:lvl9pPr indent="-228600" lvl="8" marL="41148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9pPr>
          </a:lstStyle>
          <a:p/>
        </p:txBody>
      </p:sp>
      <p:sp>
        <p:nvSpPr>
          <p:cNvPr id="58" name="Google Shape;58;p11"/>
          <p:cNvSpPr txBox="1"/>
          <p:nvPr>
            <p:ph idx="10" type="dt"/>
          </p:nvPr>
        </p:nvSpPr>
        <p:spPr>
          <a:xfrm>
            <a:off x="838200" y="11297238"/>
            <a:ext cx="2743200" cy="64894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1"/>
          <p:cNvSpPr txBox="1"/>
          <p:nvPr>
            <p:ph idx="11" type="ftr"/>
          </p:nvPr>
        </p:nvSpPr>
        <p:spPr>
          <a:xfrm>
            <a:off x="4038600" y="11297238"/>
            <a:ext cx="4114800" cy="64894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1"/>
          <p:cNvSpPr txBox="1"/>
          <p:nvPr>
            <p:ph idx="12" type="sldNum"/>
          </p:nvPr>
        </p:nvSpPr>
        <p:spPr>
          <a:xfrm>
            <a:off x="8610600" y="11297238"/>
            <a:ext cx="2743200" cy="64894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/>
          <p:nvPr>
            <p:ph type="title"/>
          </p:nvPr>
        </p:nvSpPr>
        <p:spPr>
          <a:xfrm>
            <a:off x="839788" y="812588"/>
            <a:ext cx="3932237" cy="284405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67"/>
              <a:buFont typeface="Calibri"/>
              <a:buNone/>
              <a:defRPr sz="4267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2"/>
          <p:cNvSpPr/>
          <p:nvPr>
            <p:ph idx="2" type="pic"/>
          </p:nvPr>
        </p:nvSpPr>
        <p:spPr>
          <a:xfrm>
            <a:off x="5183188" y="1754968"/>
            <a:ext cx="6172200" cy="86619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4267"/>
              <a:buFont typeface="Arial"/>
              <a:buNone/>
              <a:defRPr b="0" i="0" sz="42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None/>
              <a:defRPr b="0" i="0" sz="37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12"/>
          <p:cNvSpPr txBox="1"/>
          <p:nvPr>
            <p:ph idx="1" type="body"/>
          </p:nvPr>
        </p:nvSpPr>
        <p:spPr>
          <a:xfrm>
            <a:off x="839788" y="3656647"/>
            <a:ext cx="3932237" cy="67743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/>
            </a:lvl1pPr>
            <a:lvl2pPr indent="-228600" lvl="1" marL="9144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867"/>
            </a:lvl2pPr>
            <a:lvl3pPr indent="-228600" lvl="2" marL="1371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3pPr>
            <a:lvl4pPr indent="-228600" lvl="3" marL="18288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4pPr>
            <a:lvl5pPr indent="-228600" lvl="4" marL="22860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5pPr>
            <a:lvl6pPr indent="-228600" lvl="5" marL="27432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6pPr>
            <a:lvl7pPr indent="-228600" lvl="6" marL="32004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7pPr>
            <a:lvl8pPr indent="-228600" lvl="7" marL="3657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8pPr>
            <a:lvl9pPr indent="-228600" lvl="8" marL="41148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9pPr>
          </a:lstStyle>
          <a:p/>
        </p:txBody>
      </p:sp>
      <p:sp>
        <p:nvSpPr>
          <p:cNvPr id="65" name="Google Shape;65;p12"/>
          <p:cNvSpPr txBox="1"/>
          <p:nvPr>
            <p:ph idx="10" type="dt"/>
          </p:nvPr>
        </p:nvSpPr>
        <p:spPr>
          <a:xfrm>
            <a:off x="838200" y="11297238"/>
            <a:ext cx="2743200" cy="64894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2"/>
          <p:cNvSpPr txBox="1"/>
          <p:nvPr>
            <p:ph idx="11" type="ftr"/>
          </p:nvPr>
        </p:nvSpPr>
        <p:spPr>
          <a:xfrm>
            <a:off x="4038600" y="11297238"/>
            <a:ext cx="4114800" cy="64894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2"/>
          <p:cNvSpPr txBox="1"/>
          <p:nvPr>
            <p:ph idx="12" type="sldNum"/>
          </p:nvPr>
        </p:nvSpPr>
        <p:spPr>
          <a:xfrm>
            <a:off x="8610600" y="11297238"/>
            <a:ext cx="2743200" cy="64894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"/>
          <p:cNvSpPr txBox="1"/>
          <p:nvPr>
            <p:ph type="title"/>
          </p:nvPr>
        </p:nvSpPr>
        <p:spPr>
          <a:xfrm>
            <a:off x="838200" y="648945"/>
            <a:ext cx="10515600" cy="23559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Calibri"/>
              <a:buNone/>
              <a:defRPr b="0" i="0" sz="58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3"/>
          <p:cNvSpPr txBox="1"/>
          <p:nvPr>
            <p:ph idx="1" type="body"/>
          </p:nvPr>
        </p:nvSpPr>
        <p:spPr>
          <a:xfrm>
            <a:off x="838200" y="3244711"/>
            <a:ext cx="10515600" cy="77336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65645" lvl="0" marL="457200" marR="0" rtl="0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Char char="•"/>
              <a:defRPr b="0" i="0" sz="37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97954" lvl="2" marL="1371600" marR="0" rtl="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81000" lvl="6" marL="3200400" marR="0" rtl="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81000" lvl="7" marL="3657600" marR="0" rtl="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81000" lvl="8" marL="4114800" marR="0" rtl="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3"/>
          <p:cNvSpPr txBox="1"/>
          <p:nvPr>
            <p:ph idx="10" type="dt"/>
          </p:nvPr>
        </p:nvSpPr>
        <p:spPr>
          <a:xfrm>
            <a:off x="838200" y="11297238"/>
            <a:ext cx="2743200" cy="64894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3"/>
          <p:cNvSpPr txBox="1"/>
          <p:nvPr>
            <p:ph idx="11" type="ftr"/>
          </p:nvPr>
        </p:nvSpPr>
        <p:spPr>
          <a:xfrm>
            <a:off x="4038600" y="11297238"/>
            <a:ext cx="4114800" cy="64894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3"/>
          <p:cNvSpPr txBox="1"/>
          <p:nvPr>
            <p:ph idx="12" type="sldNum"/>
          </p:nvPr>
        </p:nvSpPr>
        <p:spPr>
          <a:xfrm>
            <a:off x="8610600" y="11297238"/>
            <a:ext cx="2743200" cy="64894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jpg"/><Relationship Id="rId4" Type="http://schemas.openxmlformats.org/officeDocument/2006/relationships/image" Target="../media/image1.jpg"/><Relationship Id="rId10" Type="http://schemas.openxmlformats.org/officeDocument/2006/relationships/image" Target="../media/image7.gif"/><Relationship Id="rId9" Type="http://schemas.openxmlformats.org/officeDocument/2006/relationships/image" Target="../media/image2.jpg"/><Relationship Id="rId5" Type="http://schemas.openxmlformats.org/officeDocument/2006/relationships/image" Target="../media/image3.jpg"/><Relationship Id="rId6" Type="http://schemas.openxmlformats.org/officeDocument/2006/relationships/image" Target="../media/image5.jpg"/><Relationship Id="rId7" Type="http://schemas.openxmlformats.org/officeDocument/2006/relationships/image" Target="../media/image6.jpg"/><Relationship Id="rId8" Type="http://schemas.openxmlformats.org/officeDocument/2006/relationships/image" Target="../media/image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g"/><Relationship Id="rId4" Type="http://schemas.openxmlformats.org/officeDocument/2006/relationships/image" Target="../media/image1.jpg"/><Relationship Id="rId10" Type="http://schemas.openxmlformats.org/officeDocument/2006/relationships/image" Target="../media/image8.gif"/><Relationship Id="rId9" Type="http://schemas.openxmlformats.org/officeDocument/2006/relationships/image" Target="../media/image2.jpg"/><Relationship Id="rId5" Type="http://schemas.openxmlformats.org/officeDocument/2006/relationships/image" Target="../media/image3.jpg"/><Relationship Id="rId6" Type="http://schemas.openxmlformats.org/officeDocument/2006/relationships/image" Target="../media/image5.jpg"/><Relationship Id="rId7" Type="http://schemas.openxmlformats.org/officeDocument/2006/relationships/image" Target="../media/image6.jpg"/><Relationship Id="rId8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5877" y="337494"/>
            <a:ext cx="2082800" cy="2082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brass, music&#10;&#10;Description automatically generated" id="85" name="Google Shape;85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13200" y="337494"/>
            <a:ext cx="2082800" cy="208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696000" y="337494"/>
            <a:ext cx="2082800" cy="208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673323" y="337494"/>
            <a:ext cx="2082800" cy="208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35877" y="9768531"/>
            <a:ext cx="2082800" cy="208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413200" y="9768531"/>
            <a:ext cx="2082800" cy="208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696000" y="9768531"/>
            <a:ext cx="2082800" cy="208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673323" y="9768531"/>
            <a:ext cx="2082800" cy="20828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2"/>
          <p:cNvSpPr txBox="1"/>
          <p:nvPr/>
        </p:nvSpPr>
        <p:spPr>
          <a:xfrm>
            <a:off x="435877" y="2551502"/>
            <a:ext cx="20828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Feb 22, 2017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10:43 AM</a:t>
            </a:r>
            <a:endParaRPr/>
          </a:p>
        </p:txBody>
      </p:sp>
      <p:sp>
        <p:nvSpPr>
          <p:cNvPr id="93" name="Google Shape;93;p2"/>
          <p:cNvSpPr txBox="1"/>
          <p:nvPr/>
        </p:nvSpPr>
        <p:spPr>
          <a:xfrm>
            <a:off x="3413200" y="2551502"/>
            <a:ext cx="20828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Feb 23, 2017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11:33 AM</a:t>
            </a:r>
            <a:endParaRPr/>
          </a:p>
        </p:txBody>
      </p:sp>
      <p:sp>
        <p:nvSpPr>
          <p:cNvPr id="94" name="Google Shape;94;p2"/>
          <p:cNvSpPr txBox="1"/>
          <p:nvPr/>
        </p:nvSpPr>
        <p:spPr>
          <a:xfrm>
            <a:off x="6696000" y="2551502"/>
            <a:ext cx="20828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Feb 24, 2017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12:24 PM</a:t>
            </a:r>
            <a:endParaRPr/>
          </a:p>
        </p:txBody>
      </p:sp>
      <p:sp>
        <p:nvSpPr>
          <p:cNvPr id="95" name="Google Shape;95;p2"/>
          <p:cNvSpPr txBox="1"/>
          <p:nvPr/>
        </p:nvSpPr>
        <p:spPr>
          <a:xfrm>
            <a:off x="9673323" y="2546774"/>
            <a:ext cx="20828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Feb 25, 2017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1:15 PM</a:t>
            </a:r>
            <a:endParaRPr/>
          </a:p>
        </p:txBody>
      </p:sp>
      <p:sp>
        <p:nvSpPr>
          <p:cNvPr id="96" name="Google Shape;96;p2"/>
          <p:cNvSpPr txBox="1"/>
          <p:nvPr/>
        </p:nvSpPr>
        <p:spPr>
          <a:xfrm>
            <a:off x="435877" y="8990994"/>
            <a:ext cx="20828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Feb 27, 2017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2:56 PM</a:t>
            </a:r>
            <a:endParaRPr/>
          </a:p>
        </p:txBody>
      </p:sp>
      <p:sp>
        <p:nvSpPr>
          <p:cNvPr id="97" name="Google Shape;97;p2"/>
          <p:cNvSpPr txBox="1"/>
          <p:nvPr/>
        </p:nvSpPr>
        <p:spPr>
          <a:xfrm>
            <a:off x="3413200" y="8990994"/>
            <a:ext cx="20828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Feb 28, 2017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3:47 PM</a:t>
            </a:r>
            <a:endParaRPr/>
          </a:p>
        </p:txBody>
      </p:sp>
      <p:sp>
        <p:nvSpPr>
          <p:cNvPr id="98" name="Google Shape;98;p2"/>
          <p:cNvSpPr txBox="1"/>
          <p:nvPr/>
        </p:nvSpPr>
        <p:spPr>
          <a:xfrm>
            <a:off x="6696000" y="8990994"/>
            <a:ext cx="20828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 1, 2017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4:39 PM</a:t>
            </a:r>
            <a:endParaRPr/>
          </a:p>
        </p:txBody>
      </p:sp>
      <p:sp>
        <p:nvSpPr>
          <p:cNvPr id="99" name="Google Shape;99;p2"/>
          <p:cNvSpPr txBox="1"/>
          <p:nvPr/>
        </p:nvSpPr>
        <p:spPr>
          <a:xfrm>
            <a:off x="9673323" y="8990993"/>
            <a:ext cx="20828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 2, 2017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5:32 PM</a:t>
            </a:r>
            <a:endParaRPr/>
          </a:p>
        </p:txBody>
      </p:sp>
      <p:sp>
        <p:nvSpPr>
          <p:cNvPr id="100" name="Google Shape;100;p2"/>
          <p:cNvSpPr txBox="1"/>
          <p:nvPr/>
        </p:nvSpPr>
        <p:spPr>
          <a:xfrm>
            <a:off x="730015" y="5392738"/>
            <a:ext cx="357732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Feb 26, 2017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moon was not visible at any point during the day.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 interesting event did occur around at 2:00 PM.</a:t>
            </a:r>
            <a:endParaRPr/>
          </a:p>
        </p:txBody>
      </p:sp>
      <p:pic>
        <p:nvPicPr>
          <p:cNvPr id="101" name="Google Shape;101;p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136123" y="3960812"/>
            <a:ext cx="7620000" cy="426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"/>
          <p:cNvSpPr txBox="1"/>
          <p:nvPr/>
        </p:nvSpPr>
        <p:spPr>
          <a:xfrm>
            <a:off x="713050" y="3476150"/>
            <a:ext cx="2963700" cy="13206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latin typeface="Calibri"/>
                <a:ea typeface="Calibri"/>
                <a:cs typeface="Calibri"/>
                <a:sym typeface="Calibri"/>
              </a:rPr>
              <a:t>Coyhaique, Chile</a:t>
            </a:r>
            <a:endParaRPr b="1" sz="2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5877" y="483076"/>
            <a:ext cx="2082800" cy="2082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brass, music&#10;&#10;Description automatically generated" id="108" name="Google Shape;108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13200" y="483076"/>
            <a:ext cx="2082800" cy="208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696000" y="483076"/>
            <a:ext cx="2082800" cy="208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673323" y="483076"/>
            <a:ext cx="2082800" cy="208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35877" y="9622948"/>
            <a:ext cx="2082800" cy="208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413200" y="9622948"/>
            <a:ext cx="2082800" cy="208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696000" y="9622948"/>
            <a:ext cx="2082800" cy="208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673323" y="9622948"/>
            <a:ext cx="2082800" cy="2082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"/>
          <p:cNvSpPr txBox="1"/>
          <p:nvPr/>
        </p:nvSpPr>
        <p:spPr>
          <a:xfrm>
            <a:off x="435877" y="2697084"/>
            <a:ext cx="20828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Aug 17, 2017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9:42 AM</a:t>
            </a:r>
            <a:endParaRPr/>
          </a:p>
        </p:txBody>
      </p:sp>
      <p:sp>
        <p:nvSpPr>
          <p:cNvPr id="116" name="Google Shape;116;p1"/>
          <p:cNvSpPr txBox="1"/>
          <p:nvPr/>
        </p:nvSpPr>
        <p:spPr>
          <a:xfrm>
            <a:off x="3413200" y="2697084"/>
            <a:ext cx="20828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Aug 18, 2017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10:41 AM</a:t>
            </a:r>
            <a:endParaRPr/>
          </a:p>
        </p:txBody>
      </p:sp>
      <p:sp>
        <p:nvSpPr>
          <p:cNvPr id="117" name="Google Shape;117;p1"/>
          <p:cNvSpPr txBox="1"/>
          <p:nvPr/>
        </p:nvSpPr>
        <p:spPr>
          <a:xfrm>
            <a:off x="6696000" y="2697084"/>
            <a:ext cx="20828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Aug 19, 2017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11:41 AM</a:t>
            </a:r>
            <a:endParaRPr/>
          </a:p>
        </p:txBody>
      </p:sp>
      <p:sp>
        <p:nvSpPr>
          <p:cNvPr id="118" name="Google Shape;118;p1"/>
          <p:cNvSpPr txBox="1"/>
          <p:nvPr/>
        </p:nvSpPr>
        <p:spPr>
          <a:xfrm>
            <a:off x="9673323" y="2692356"/>
            <a:ext cx="20828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Aug 20, 2017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12:39 PM</a:t>
            </a:r>
            <a:endParaRPr/>
          </a:p>
        </p:txBody>
      </p:sp>
      <p:sp>
        <p:nvSpPr>
          <p:cNvPr id="119" name="Google Shape;119;p1"/>
          <p:cNvSpPr txBox="1"/>
          <p:nvPr/>
        </p:nvSpPr>
        <p:spPr>
          <a:xfrm>
            <a:off x="435877" y="8845411"/>
            <a:ext cx="20828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Aug 22, 2017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2:26 PM</a:t>
            </a:r>
            <a:endParaRPr/>
          </a:p>
        </p:txBody>
      </p:sp>
      <p:sp>
        <p:nvSpPr>
          <p:cNvPr id="120" name="Google Shape;120;p1"/>
          <p:cNvSpPr txBox="1"/>
          <p:nvPr/>
        </p:nvSpPr>
        <p:spPr>
          <a:xfrm>
            <a:off x="3413200" y="8845411"/>
            <a:ext cx="20828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Aug 23, 2017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3:15 PM</a:t>
            </a:r>
            <a:endParaRPr/>
          </a:p>
        </p:txBody>
      </p:sp>
      <p:sp>
        <p:nvSpPr>
          <p:cNvPr id="121" name="Google Shape;121;p1"/>
          <p:cNvSpPr txBox="1"/>
          <p:nvPr/>
        </p:nvSpPr>
        <p:spPr>
          <a:xfrm>
            <a:off x="6696000" y="8845411"/>
            <a:ext cx="20828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Aug 24, 2017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4:03 PM</a:t>
            </a:r>
            <a:endParaRPr/>
          </a:p>
        </p:txBody>
      </p:sp>
      <p:sp>
        <p:nvSpPr>
          <p:cNvPr id="122" name="Google Shape;122;p1"/>
          <p:cNvSpPr txBox="1"/>
          <p:nvPr/>
        </p:nvSpPr>
        <p:spPr>
          <a:xfrm>
            <a:off x="9673323" y="8845410"/>
            <a:ext cx="20828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Aug 25, 2017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4:48 PM</a:t>
            </a:r>
            <a:endParaRPr/>
          </a:p>
        </p:txBody>
      </p:sp>
      <p:sp>
        <p:nvSpPr>
          <p:cNvPr id="123" name="Google Shape;123;p1"/>
          <p:cNvSpPr txBox="1"/>
          <p:nvPr/>
        </p:nvSpPr>
        <p:spPr>
          <a:xfrm>
            <a:off x="877277" y="5195608"/>
            <a:ext cx="357732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Aug 21, 2017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moon was not visible at any point during the day.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 interesting event did occur around at 11:30 AM.</a:t>
            </a:r>
            <a:endParaRPr/>
          </a:p>
        </p:txBody>
      </p:sp>
      <p:pic>
        <p:nvPicPr>
          <p:cNvPr id="124" name="Google Shape;124;p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136123" y="3800672"/>
            <a:ext cx="7620000" cy="426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"/>
          <p:cNvSpPr txBox="1"/>
          <p:nvPr/>
        </p:nvSpPr>
        <p:spPr>
          <a:xfrm>
            <a:off x="713050" y="3476150"/>
            <a:ext cx="2963700" cy="13206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latin typeface="Calibri"/>
                <a:ea typeface="Calibri"/>
                <a:cs typeface="Calibri"/>
                <a:sym typeface="Calibri"/>
              </a:rPr>
              <a:t>Idaho Falls, Idaho</a:t>
            </a:r>
            <a:endParaRPr b="1" sz="2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2020-12-08T20:43:06Z</dcterms:created>
  <dc:creator>Kristin Diamantides</dc:creator>
</cp:coreProperties>
</file>