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5" r:id="rId2"/>
    <p:sldId id="261" r:id="rId3"/>
    <p:sldId id="266" r:id="rId4"/>
    <p:sldId id="267" r:id="rId5"/>
    <p:sldId id="269" r:id="rId6"/>
    <p:sldId id="271" r:id="rId7"/>
    <p:sldId id="272" r:id="rId8"/>
    <p:sldId id="307" r:id="rId9"/>
    <p:sldId id="305" r:id="rId10"/>
    <p:sldId id="270" r:id="rId11"/>
    <p:sldId id="308" r:id="rId12"/>
    <p:sldId id="273" r:id="rId13"/>
    <p:sldId id="274" r:id="rId14"/>
    <p:sldId id="275" r:id="rId15"/>
    <p:sldId id="276" r:id="rId16"/>
    <p:sldId id="277" r:id="rId17"/>
    <p:sldId id="278" r:id="rId18"/>
    <p:sldId id="279" r:id="rId19"/>
    <p:sldId id="280" r:id="rId20"/>
    <p:sldId id="281" r:id="rId21"/>
    <p:sldId id="30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userDrawn="1">
          <p15:clr>
            <a:srgbClr val="A4A3A4"/>
          </p15:clr>
        </p15:guide>
        <p15:guide id="2" pos="3840" userDrawn="1">
          <p15:clr>
            <a:srgbClr val="A4A3A4"/>
          </p15:clr>
        </p15:guide>
        <p15:guide id="3" orient="horz"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a:srgbClr val="4D4D4E"/>
    <a:srgbClr val="E37222"/>
    <a:srgbClr val="BED600"/>
    <a:srgbClr val="3FCFD5"/>
    <a:srgbClr val="002C5F"/>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97"/>
    <p:restoredTop sz="94577"/>
  </p:normalViewPr>
  <p:slideViewPr>
    <p:cSldViewPr snapToGrid="0" snapToObjects="1">
      <p:cViewPr varScale="1">
        <p:scale>
          <a:sx n="50" d="100"/>
          <a:sy n="50" d="100"/>
        </p:scale>
        <p:origin x="1152" y="156"/>
      </p:cViewPr>
      <p:guideLst>
        <p:guide orient="horz" pos="3456"/>
        <p:guide pos="3840"/>
        <p:guide orient="horz"/>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DB247-FFE2-481D-A6F0-AF25F70FDBA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D1D0656-2E29-49B4-B708-B1E8D0F0A759}">
      <dgm:prSet phldrT="[Text]"/>
      <dgm:spPr>
        <a:xfrm rot="5400000">
          <a:off x="-176902" y="188160"/>
          <a:ext cx="1179352" cy="825546"/>
        </a:xfrm>
        <a:prstGeom prst="chevron">
          <a:avLst/>
        </a:prstGeom>
        <a:solidFill>
          <a:srgbClr val="82C34D">
            <a:hueOff val="0"/>
            <a:satOff val="0"/>
            <a:lumOff val="0"/>
            <a:alphaOff val="0"/>
          </a:srgbClr>
        </a:solidFill>
        <a:ln w="12700" cap="flat" cmpd="sng" algn="ctr">
          <a:noFill/>
          <a:prstDash val="solid"/>
          <a:miter lim="800000"/>
        </a:ln>
        <a:effectLst/>
      </dgm:spPr>
      <dgm:t>
        <a:bodyPr/>
        <a:lstStyle/>
        <a:p>
          <a:pPr>
            <a:buNone/>
          </a:pPr>
          <a:r>
            <a:rPr lang="en-US" b="1" dirty="0">
              <a:solidFill>
                <a:sysClr val="window" lastClr="FFFFFF"/>
              </a:solidFill>
              <a:latin typeface="+mn-lt"/>
              <a:ea typeface="+mn-ea"/>
              <a:cs typeface="+mn-cs"/>
            </a:rPr>
            <a:t>Identify</a:t>
          </a:r>
        </a:p>
      </dgm:t>
    </dgm:pt>
    <dgm:pt modelId="{03573ECA-DBAF-4AED-A6F2-F1379C74FB0A}" type="parTrans" cxnId="{BFEDDFF0-9E87-46CF-8CD3-274A78C98470}">
      <dgm:prSet/>
      <dgm:spPr/>
      <dgm:t>
        <a:bodyPr/>
        <a:lstStyle/>
        <a:p>
          <a:endParaRPr lang="en-US">
            <a:latin typeface="+mn-lt"/>
          </a:endParaRPr>
        </a:p>
      </dgm:t>
    </dgm:pt>
    <dgm:pt modelId="{2ACFEC54-232E-4D2A-88C2-F63AE8A9B07F}" type="sibTrans" cxnId="{BFEDDFF0-9E87-46CF-8CD3-274A78C98470}">
      <dgm:prSet/>
      <dgm:spPr/>
      <dgm:t>
        <a:bodyPr/>
        <a:lstStyle/>
        <a:p>
          <a:endParaRPr lang="en-US">
            <a:latin typeface="+mn-lt"/>
          </a:endParaRPr>
        </a:p>
      </dgm:t>
    </dgm:pt>
    <dgm:pt modelId="{635B1886-97D2-4FF9-BA66-09DE5026F7D3}">
      <dgm:prSet phldrT="[Text]" custT="1"/>
      <dgm:spPr>
        <a:xfrm rot="5400000">
          <a:off x="2955408" y="-2117766"/>
          <a:ext cx="766579" cy="5026302"/>
        </a:xfrm>
        <a:solidFill>
          <a:sysClr val="window" lastClr="FFFFFF">
            <a:alpha val="90000"/>
            <a:hueOff val="0"/>
            <a:satOff val="0"/>
            <a:lumOff val="0"/>
            <a:alphaOff val="0"/>
          </a:sysClr>
        </a:solidFill>
        <a:ln w="12700" cap="flat" cmpd="sng" algn="ctr">
          <a:solidFill>
            <a:srgbClr val="82C34D"/>
          </a:solidFill>
          <a:prstDash val="solid"/>
          <a:miter lim="800000"/>
        </a:ln>
        <a:effectLst/>
      </dgm:spPr>
      <dgm:t>
        <a:bodyPr/>
        <a:lstStyle/>
        <a:p>
          <a:pPr>
            <a:buChar char="•"/>
          </a:pPr>
          <a:r>
            <a:rPr lang="en-US" sz="1600" b="0" i="0" dirty="0">
              <a:solidFill>
                <a:srgbClr val="000000"/>
              </a:solidFill>
              <a:latin typeface="+mn-lt"/>
              <a:ea typeface="+mn-ea"/>
              <a:cs typeface="Arial" panose="020B0604020202020204" pitchFamily="34" charset="0"/>
            </a:rPr>
            <a:t>Identify the Problem</a:t>
          </a:r>
          <a:endParaRPr lang="en-US" sz="1600" dirty="0">
            <a:solidFill>
              <a:srgbClr val="F16038"/>
            </a:solidFill>
            <a:latin typeface="+mn-lt"/>
            <a:ea typeface="+mn-ea"/>
            <a:cs typeface="Arial" panose="020B0604020202020204" pitchFamily="34" charset="0"/>
          </a:endParaRPr>
        </a:p>
      </dgm:t>
    </dgm:pt>
    <dgm:pt modelId="{185D00BA-3AFC-49C6-AF28-22D1B7070D98}" type="parTrans" cxnId="{5C2DAD30-5E71-49B1-AE8D-D1D15B1B1ABA}">
      <dgm:prSet/>
      <dgm:spPr/>
      <dgm:t>
        <a:bodyPr/>
        <a:lstStyle/>
        <a:p>
          <a:endParaRPr lang="en-US">
            <a:latin typeface="+mn-lt"/>
          </a:endParaRPr>
        </a:p>
      </dgm:t>
    </dgm:pt>
    <dgm:pt modelId="{73850627-BF87-465C-A681-103E238462ED}" type="sibTrans" cxnId="{5C2DAD30-5E71-49B1-AE8D-D1D15B1B1ABA}">
      <dgm:prSet/>
      <dgm:spPr/>
      <dgm:t>
        <a:bodyPr/>
        <a:lstStyle/>
        <a:p>
          <a:endParaRPr lang="en-US">
            <a:latin typeface="+mn-lt"/>
          </a:endParaRPr>
        </a:p>
      </dgm:t>
    </dgm:pt>
    <dgm:pt modelId="{046784EA-65FF-473B-8801-09FE9BA585DE}">
      <dgm:prSet phldrT="[Text]"/>
      <dgm:spPr>
        <a:xfrm rot="5400000">
          <a:off x="-176902" y="1254163"/>
          <a:ext cx="1179352" cy="825546"/>
        </a:xfrm>
        <a:prstGeom prst="chevron">
          <a:avLst/>
        </a:prstGeom>
        <a:solidFill>
          <a:srgbClr val="005786"/>
        </a:solidFill>
        <a:ln w="12700" cap="flat" cmpd="sng" algn="ctr">
          <a:noFill/>
          <a:prstDash val="solid"/>
          <a:miter lim="800000"/>
        </a:ln>
        <a:effectLst/>
      </dgm:spPr>
      <dgm:t>
        <a:bodyPr/>
        <a:lstStyle/>
        <a:p>
          <a:pPr>
            <a:buNone/>
          </a:pPr>
          <a:r>
            <a:rPr lang="en-US" b="1" dirty="0">
              <a:solidFill>
                <a:sysClr val="window" lastClr="FFFFFF"/>
              </a:solidFill>
              <a:latin typeface="+mn-lt"/>
              <a:ea typeface="+mn-ea"/>
              <a:cs typeface="Arial" panose="020B0604020202020204" pitchFamily="34" charset="0"/>
            </a:rPr>
            <a:t>Imagine</a:t>
          </a:r>
        </a:p>
      </dgm:t>
    </dgm:pt>
    <dgm:pt modelId="{FF35C47E-6E1A-428E-8BE9-ACB75A6445E7}" type="parTrans" cxnId="{BA21FEE3-C7C8-479C-B400-312CD779B692}">
      <dgm:prSet/>
      <dgm:spPr/>
      <dgm:t>
        <a:bodyPr/>
        <a:lstStyle/>
        <a:p>
          <a:endParaRPr lang="en-US">
            <a:latin typeface="+mn-lt"/>
          </a:endParaRPr>
        </a:p>
      </dgm:t>
    </dgm:pt>
    <dgm:pt modelId="{BE2ECDD7-F6AF-4163-A330-B03407BD0F2B}" type="sibTrans" cxnId="{BA21FEE3-C7C8-479C-B400-312CD779B692}">
      <dgm:prSet/>
      <dgm:spPr/>
      <dgm:t>
        <a:bodyPr/>
        <a:lstStyle/>
        <a:p>
          <a:endParaRPr lang="en-US">
            <a:latin typeface="+mn-lt"/>
          </a:endParaRPr>
        </a:p>
      </dgm:t>
    </dgm:pt>
    <dgm:pt modelId="{5DCD886B-DD70-49F9-B875-37AFD57E058F}">
      <dgm:prSet phldrT="[Text]" custT="1"/>
      <dgm:spPr>
        <a:xfrm rot="5400000">
          <a:off x="2955404" y="-1052601"/>
          <a:ext cx="766586" cy="5026302"/>
        </a:xfrm>
        <a:prstGeom prst="round2SameRect">
          <a:avLst/>
        </a:prstGeom>
        <a:solidFill>
          <a:sysClr val="window" lastClr="FFFFFF">
            <a:alpha val="90000"/>
            <a:hueOff val="0"/>
            <a:satOff val="0"/>
            <a:lumOff val="0"/>
            <a:alphaOff val="0"/>
          </a:sysClr>
        </a:solidFill>
        <a:ln w="12700" cap="flat" cmpd="sng" algn="ctr">
          <a:solidFill>
            <a:srgbClr val="005786"/>
          </a:solidFill>
          <a:prstDash val="solid"/>
          <a:miter lim="800000"/>
        </a:ln>
        <a:effectLst/>
      </dgm:spPr>
      <dgm:t>
        <a:bodyPr/>
        <a:lstStyle/>
        <a:p>
          <a:pPr>
            <a:buChar char="•"/>
          </a:pPr>
          <a:r>
            <a:rPr lang="en-US" sz="1600" dirty="0">
              <a:solidFill>
                <a:srgbClr val="000000"/>
              </a:solidFill>
              <a:latin typeface="+mn-lt"/>
              <a:ea typeface="+mn-ea"/>
              <a:cs typeface="Arial" panose="020B0604020202020204" pitchFamily="34" charset="0"/>
            </a:rPr>
            <a:t>Explore the materials</a:t>
          </a:r>
          <a:endParaRPr lang="en-US" sz="1600" dirty="0">
            <a:solidFill>
              <a:srgbClr val="F16038"/>
            </a:solidFill>
            <a:latin typeface="+mn-lt"/>
            <a:ea typeface="+mn-ea"/>
            <a:cs typeface="Arial" panose="020B0604020202020204" pitchFamily="34" charset="0"/>
          </a:endParaRPr>
        </a:p>
      </dgm:t>
    </dgm:pt>
    <dgm:pt modelId="{CC4D24D6-4F13-4EE8-A501-B04059B4E5E5}" type="parTrans" cxnId="{0DC41CF8-0B0C-4610-86C4-0A13A93EAA68}">
      <dgm:prSet/>
      <dgm:spPr/>
      <dgm:t>
        <a:bodyPr/>
        <a:lstStyle/>
        <a:p>
          <a:endParaRPr lang="en-US">
            <a:latin typeface="+mn-lt"/>
          </a:endParaRPr>
        </a:p>
      </dgm:t>
    </dgm:pt>
    <dgm:pt modelId="{87E1E0F0-FB10-4808-BF56-E7A59AE0F6A6}" type="sibTrans" cxnId="{0DC41CF8-0B0C-4610-86C4-0A13A93EAA68}">
      <dgm:prSet/>
      <dgm:spPr/>
      <dgm:t>
        <a:bodyPr/>
        <a:lstStyle/>
        <a:p>
          <a:endParaRPr lang="en-US">
            <a:latin typeface="+mn-lt"/>
          </a:endParaRPr>
        </a:p>
      </dgm:t>
    </dgm:pt>
    <dgm:pt modelId="{BC89A732-FBDC-4763-B99C-A5F14A6859E7}">
      <dgm:prSet phldrT="[Text]"/>
      <dgm:spPr>
        <a:xfrm rot="5400000">
          <a:off x="-176902" y="2387569"/>
          <a:ext cx="1179352" cy="825546"/>
        </a:xfrm>
        <a:prstGeom prst="chevron">
          <a:avLst/>
        </a:prstGeom>
        <a:solidFill>
          <a:srgbClr val="824D94"/>
        </a:solidFill>
        <a:ln w="12700" cap="flat" cmpd="sng" algn="ctr">
          <a:noFill/>
          <a:prstDash val="solid"/>
          <a:miter lim="800000"/>
        </a:ln>
        <a:effectLst/>
      </dgm:spPr>
      <dgm:t>
        <a:bodyPr/>
        <a:lstStyle/>
        <a:p>
          <a:pPr>
            <a:buNone/>
          </a:pPr>
          <a:r>
            <a:rPr lang="en-US" b="1" dirty="0">
              <a:solidFill>
                <a:sysClr val="window" lastClr="FFFFFF"/>
              </a:solidFill>
              <a:latin typeface="+mn-lt"/>
              <a:ea typeface="+mn-ea"/>
              <a:cs typeface="Arial" panose="020B0604020202020204" pitchFamily="34" charset="0"/>
            </a:rPr>
            <a:t>Plan</a:t>
          </a:r>
        </a:p>
      </dgm:t>
    </dgm:pt>
    <dgm:pt modelId="{8B008903-B8F2-492E-B710-A720448D0E59}" type="parTrans" cxnId="{5E4CF415-29F8-4CDB-8716-2EB37AEE1BAC}">
      <dgm:prSet/>
      <dgm:spPr/>
      <dgm:t>
        <a:bodyPr/>
        <a:lstStyle/>
        <a:p>
          <a:endParaRPr lang="en-US">
            <a:latin typeface="+mn-lt"/>
          </a:endParaRPr>
        </a:p>
      </dgm:t>
    </dgm:pt>
    <dgm:pt modelId="{AC7851FA-D85C-4444-83AC-E788F451C3EC}" type="sibTrans" cxnId="{5E4CF415-29F8-4CDB-8716-2EB37AEE1BAC}">
      <dgm:prSet/>
      <dgm:spPr/>
      <dgm:t>
        <a:bodyPr/>
        <a:lstStyle/>
        <a:p>
          <a:endParaRPr lang="en-US">
            <a:latin typeface="+mn-lt"/>
          </a:endParaRPr>
        </a:p>
      </dgm:t>
    </dgm:pt>
    <dgm:pt modelId="{85315060-03FB-4DD5-BFC2-1339F59E4F57}">
      <dgm:prSet phldrT="[Text]"/>
      <dgm:spPr>
        <a:xfrm rot="5400000">
          <a:off x="-176902" y="3452730"/>
          <a:ext cx="1179352" cy="825546"/>
        </a:xfrm>
        <a:prstGeom prst="chevron">
          <a:avLst/>
        </a:prstGeom>
        <a:solidFill>
          <a:srgbClr val="E95E09"/>
        </a:solidFill>
        <a:ln w="12700" cap="flat" cmpd="sng" algn="ctr">
          <a:noFill/>
          <a:prstDash val="solid"/>
          <a:miter lim="800000"/>
        </a:ln>
        <a:effectLst/>
      </dgm:spPr>
      <dgm:t>
        <a:bodyPr/>
        <a:lstStyle/>
        <a:p>
          <a:pPr>
            <a:buNone/>
          </a:pPr>
          <a:r>
            <a:rPr lang="en-US" b="1" dirty="0">
              <a:solidFill>
                <a:srgbClr val="FFFFFF"/>
              </a:solidFill>
              <a:latin typeface="+mn-lt"/>
              <a:ea typeface="+mn-ea"/>
              <a:cs typeface="+mn-cs"/>
            </a:rPr>
            <a:t>Create</a:t>
          </a:r>
        </a:p>
      </dgm:t>
    </dgm:pt>
    <dgm:pt modelId="{99848BAD-1B59-4CC7-BB92-8D93915C83F3}" type="parTrans" cxnId="{5EFFFD65-777D-43DF-98CF-0EBCBA74F520}">
      <dgm:prSet/>
      <dgm:spPr/>
      <dgm:t>
        <a:bodyPr/>
        <a:lstStyle/>
        <a:p>
          <a:endParaRPr lang="en-US">
            <a:latin typeface="+mn-lt"/>
          </a:endParaRPr>
        </a:p>
      </dgm:t>
    </dgm:pt>
    <dgm:pt modelId="{1294BC86-6241-4B51-8DAA-45696580F83E}" type="sibTrans" cxnId="{5EFFFD65-777D-43DF-98CF-0EBCBA74F520}">
      <dgm:prSet/>
      <dgm:spPr/>
      <dgm:t>
        <a:bodyPr/>
        <a:lstStyle/>
        <a:p>
          <a:endParaRPr lang="en-US">
            <a:latin typeface="+mn-lt"/>
          </a:endParaRPr>
        </a:p>
      </dgm:t>
    </dgm:pt>
    <dgm:pt modelId="{4EF44278-0A6F-46C3-A790-395767ED15F2}">
      <dgm:prSet phldrT="[Text]" custT="1"/>
      <dgm:spPr>
        <a:xfrm rot="5400000">
          <a:off x="2955408" y="1145123"/>
          <a:ext cx="766579" cy="5026302"/>
        </a:xfrm>
        <a:prstGeom prst="round2SameRect">
          <a:avLst/>
        </a:prstGeom>
        <a:solidFill>
          <a:srgbClr val="FFFFFF">
            <a:alpha val="90000"/>
            <a:hueOff val="0"/>
            <a:satOff val="0"/>
            <a:lumOff val="0"/>
            <a:alphaOff val="0"/>
          </a:srgbClr>
        </a:solidFill>
        <a:ln w="12700" cap="flat" cmpd="sng" algn="ctr">
          <a:solidFill>
            <a:srgbClr val="E95E09"/>
          </a:solidFill>
          <a:prstDash val="solid"/>
          <a:miter lim="800000"/>
        </a:ln>
        <a:effectLst/>
      </dgm:spPr>
      <dgm:t>
        <a:bodyPr/>
        <a:lstStyle/>
        <a:p>
          <a:pPr>
            <a:buChar char="•"/>
          </a:pPr>
          <a:r>
            <a:rPr lang="en-US" sz="1600" dirty="0">
              <a:solidFill>
                <a:srgbClr val="000000"/>
              </a:solidFill>
              <a:latin typeface="+mn-lt"/>
              <a:ea typeface="+mn-ea"/>
              <a:cs typeface="+mn-cs"/>
            </a:rPr>
            <a:t>Build the product/prototype</a:t>
          </a:r>
          <a:endParaRPr lang="en-US" sz="1600" dirty="0">
            <a:solidFill>
              <a:srgbClr val="F16038"/>
            </a:solidFill>
            <a:latin typeface="+mn-lt"/>
            <a:ea typeface="+mn-ea"/>
            <a:cs typeface="+mn-cs"/>
          </a:endParaRPr>
        </a:p>
      </dgm:t>
    </dgm:pt>
    <dgm:pt modelId="{4210538C-6A39-464C-8424-BF61F9F52474}" type="parTrans" cxnId="{866C9BF8-6A05-419D-8A8F-51A48D796938}">
      <dgm:prSet/>
      <dgm:spPr/>
      <dgm:t>
        <a:bodyPr/>
        <a:lstStyle/>
        <a:p>
          <a:endParaRPr lang="en-US">
            <a:latin typeface="+mn-lt"/>
          </a:endParaRPr>
        </a:p>
      </dgm:t>
    </dgm:pt>
    <dgm:pt modelId="{54F38B09-7445-4685-9820-CE7876D87D0E}" type="sibTrans" cxnId="{866C9BF8-6A05-419D-8A8F-51A48D796938}">
      <dgm:prSet/>
      <dgm:spPr/>
      <dgm:t>
        <a:bodyPr/>
        <a:lstStyle/>
        <a:p>
          <a:endParaRPr lang="en-US">
            <a:latin typeface="+mn-lt"/>
          </a:endParaRPr>
        </a:p>
      </dgm:t>
    </dgm:pt>
    <dgm:pt modelId="{56F25EE1-278C-428E-BA93-D9F9A35DDC71}">
      <dgm:prSet phldrT="[Text]">
        <dgm:style>
          <a:lnRef idx="0">
            <a:scrgbClr r="0" g="0" b="0"/>
          </a:lnRef>
          <a:fillRef idx="0">
            <a:scrgbClr r="0" g="0" b="0"/>
          </a:fillRef>
          <a:effectRef idx="0">
            <a:scrgbClr r="0" g="0" b="0"/>
          </a:effectRef>
          <a:fontRef idx="minor">
            <a:schemeClr val="lt1"/>
          </a:fontRef>
        </dgm:style>
      </dgm:prSet>
      <dgm:spPr>
        <a:xfrm rot="5400000">
          <a:off x="-176902" y="4517892"/>
          <a:ext cx="1179352" cy="825546"/>
        </a:xfrm>
        <a:prstGeom prst="chevron">
          <a:avLst/>
        </a:prstGeom>
        <a:solidFill>
          <a:srgbClr val="4D4D4F"/>
        </a:solidFill>
        <a:ln>
          <a:noFill/>
        </a:ln>
        <a:effectLst/>
      </dgm:spPr>
      <dgm:t>
        <a:bodyPr/>
        <a:lstStyle/>
        <a:p>
          <a:pPr>
            <a:buNone/>
          </a:pPr>
          <a:r>
            <a:rPr lang="en-US" b="1" dirty="0">
              <a:solidFill>
                <a:srgbClr val="FFFFFF"/>
              </a:solidFill>
              <a:latin typeface="+mn-lt"/>
              <a:ea typeface="+mn-ea"/>
              <a:cs typeface="+mn-cs"/>
            </a:rPr>
            <a:t>Improve </a:t>
          </a:r>
        </a:p>
      </dgm:t>
    </dgm:pt>
    <dgm:pt modelId="{F3FE68B0-C67B-4462-A88A-03A0F9DA0930}" type="parTrans" cxnId="{D3A74AE4-229A-4395-944C-FE523052CC7F}">
      <dgm:prSet/>
      <dgm:spPr/>
      <dgm:t>
        <a:bodyPr/>
        <a:lstStyle/>
        <a:p>
          <a:endParaRPr lang="en-US">
            <a:latin typeface="+mn-lt"/>
          </a:endParaRPr>
        </a:p>
      </dgm:t>
    </dgm:pt>
    <dgm:pt modelId="{139DE0AF-0A47-4D88-9B22-78B2FC2E49EC}" type="sibTrans" cxnId="{D3A74AE4-229A-4395-944C-FE523052CC7F}">
      <dgm:prSet/>
      <dgm:spPr/>
      <dgm:t>
        <a:bodyPr/>
        <a:lstStyle/>
        <a:p>
          <a:endParaRPr lang="en-US">
            <a:latin typeface="+mn-lt"/>
          </a:endParaRPr>
        </a:p>
      </dgm:t>
    </dgm:pt>
    <dgm:pt modelId="{A112CA9B-00A5-4ACC-A00A-65E2B4997DB2}">
      <dgm:prSet phldrT="[Text]" custT="1"/>
      <dgm:spPr>
        <a:xfrm rot="5400000">
          <a:off x="2955408" y="2211127"/>
          <a:ext cx="766579" cy="5026302"/>
        </a:xfrm>
        <a:prstGeom prst="round2SameRect">
          <a:avLst/>
        </a:prstGeom>
        <a:solidFill>
          <a:srgbClr val="FFFFFF">
            <a:alpha val="90000"/>
            <a:hueOff val="0"/>
            <a:satOff val="0"/>
            <a:lumOff val="0"/>
            <a:alphaOff val="0"/>
          </a:srgbClr>
        </a:solidFill>
        <a:ln w="12700" cap="flat" cmpd="sng" algn="ctr">
          <a:solidFill>
            <a:srgbClr val="919191"/>
          </a:solidFill>
          <a:prstDash val="solid"/>
          <a:miter lim="800000"/>
        </a:ln>
        <a:effectLst/>
      </dgm:spPr>
      <dgm:t>
        <a:bodyPr/>
        <a:lstStyle/>
        <a:p>
          <a:pPr>
            <a:buChar char="•"/>
          </a:pPr>
          <a:r>
            <a:rPr lang="en-US" sz="1600" b="0" i="0" dirty="0">
              <a:solidFill>
                <a:srgbClr val="000000"/>
              </a:solidFill>
              <a:latin typeface="+mn-lt"/>
              <a:cs typeface="Arial" panose="020B0604020202020204" pitchFamily="34" charset="0"/>
            </a:rPr>
            <a:t>Analyze results from test</a:t>
          </a:r>
          <a:endParaRPr lang="en-US" sz="1600" dirty="0">
            <a:solidFill>
              <a:srgbClr val="F16038"/>
            </a:solidFill>
            <a:latin typeface="+mn-lt"/>
            <a:ea typeface="+mn-ea"/>
            <a:cs typeface="+mn-cs"/>
          </a:endParaRPr>
        </a:p>
      </dgm:t>
    </dgm:pt>
    <dgm:pt modelId="{7065E735-941A-4D40-8F16-CB4FA3178F44}" type="parTrans" cxnId="{1C555135-C645-43D1-979C-60BAE2617F9C}">
      <dgm:prSet/>
      <dgm:spPr/>
      <dgm:t>
        <a:bodyPr/>
        <a:lstStyle/>
        <a:p>
          <a:endParaRPr lang="en-US">
            <a:latin typeface="+mn-lt"/>
          </a:endParaRPr>
        </a:p>
      </dgm:t>
    </dgm:pt>
    <dgm:pt modelId="{E0DFBD13-964D-423F-8994-62883B03847E}" type="sibTrans" cxnId="{1C555135-C645-43D1-979C-60BAE2617F9C}">
      <dgm:prSet/>
      <dgm:spPr/>
      <dgm:t>
        <a:bodyPr/>
        <a:lstStyle/>
        <a:p>
          <a:endParaRPr lang="en-US">
            <a:latin typeface="+mn-lt"/>
          </a:endParaRPr>
        </a:p>
      </dgm:t>
    </dgm:pt>
    <dgm:pt modelId="{CD2A5D7D-C865-4427-B92D-00DEF9C693F0}">
      <dgm:prSet phldrT="[Text]" custT="1"/>
      <dgm:spPr>
        <a:xfrm rot="5400000">
          <a:off x="2887163" y="80804"/>
          <a:ext cx="903068" cy="5026302"/>
        </a:xfrm>
        <a:noFill/>
        <a:ln w="12700" cap="flat" cmpd="sng" algn="ctr">
          <a:solidFill>
            <a:srgbClr val="824D94"/>
          </a:solidFill>
          <a:prstDash val="solid"/>
          <a:miter lim="800000"/>
        </a:ln>
        <a:effectLst/>
      </dgm:spPr>
      <dgm:t>
        <a:bodyPr/>
        <a:lstStyle/>
        <a:p>
          <a:pPr>
            <a:buChar char="•"/>
          </a:pPr>
          <a:r>
            <a:rPr lang="en-US" sz="1600" dirty="0">
              <a:solidFill>
                <a:sysClr val="windowText" lastClr="000000">
                  <a:hueOff val="0"/>
                  <a:satOff val="0"/>
                  <a:lumOff val="0"/>
                  <a:alphaOff val="0"/>
                </a:sysClr>
              </a:solidFill>
              <a:latin typeface="+mn-lt"/>
              <a:ea typeface="+mn-ea"/>
              <a:cs typeface="Arial" panose="020B0604020202020204" pitchFamily="34" charset="0"/>
            </a:rPr>
            <a:t>Create a plan individually</a:t>
          </a:r>
          <a:endParaRPr lang="en-US" sz="1600" dirty="0">
            <a:solidFill>
              <a:srgbClr val="F16038"/>
            </a:solidFill>
            <a:latin typeface="+mn-lt"/>
            <a:ea typeface="+mn-ea"/>
            <a:cs typeface="Arial" panose="020B0604020202020204" pitchFamily="34" charset="0"/>
          </a:endParaRPr>
        </a:p>
      </dgm:t>
    </dgm:pt>
    <dgm:pt modelId="{E0715A4A-3770-447E-9C58-066119CD02B2}" type="sibTrans" cxnId="{E54F1990-8E73-4A2A-BAAA-F684B088378F}">
      <dgm:prSet/>
      <dgm:spPr/>
      <dgm:t>
        <a:bodyPr/>
        <a:lstStyle/>
        <a:p>
          <a:endParaRPr lang="en-US">
            <a:latin typeface="+mn-lt"/>
          </a:endParaRPr>
        </a:p>
      </dgm:t>
    </dgm:pt>
    <dgm:pt modelId="{8BD47F3C-F2E9-433A-9E5D-C796F19089BE}" type="parTrans" cxnId="{E54F1990-8E73-4A2A-BAAA-F684B088378F}">
      <dgm:prSet/>
      <dgm:spPr/>
      <dgm:t>
        <a:bodyPr/>
        <a:lstStyle/>
        <a:p>
          <a:endParaRPr lang="en-US">
            <a:latin typeface="+mn-lt"/>
          </a:endParaRPr>
        </a:p>
      </dgm:t>
    </dgm:pt>
    <dgm:pt modelId="{EB02781A-3D49-4DD7-9F52-3A234EAA2C93}">
      <dgm:prSet phldrT="[Text]" custT="1"/>
      <dgm:spPr>
        <a:xfrm rot="5400000">
          <a:off x="2955408" y="-2117766"/>
          <a:ext cx="766579" cy="5026302"/>
        </a:xfrm>
        <a:solidFill>
          <a:sysClr val="window" lastClr="FFFFFF">
            <a:alpha val="90000"/>
            <a:hueOff val="0"/>
            <a:satOff val="0"/>
            <a:lumOff val="0"/>
            <a:alphaOff val="0"/>
          </a:sysClr>
        </a:solidFill>
        <a:ln w="12700" cap="flat" cmpd="sng" algn="ctr">
          <a:solidFill>
            <a:srgbClr val="82C34D"/>
          </a:solidFill>
          <a:prstDash val="solid"/>
          <a:miter lim="800000"/>
        </a:ln>
        <a:effectLst/>
      </dgm:spPr>
      <dgm:t>
        <a:bodyPr/>
        <a:lstStyle/>
        <a:p>
          <a:pPr>
            <a:buChar char="•"/>
          </a:pPr>
          <a:r>
            <a:rPr lang="en-US" sz="1600" b="0" i="0" dirty="0">
              <a:solidFill>
                <a:srgbClr val="000000"/>
              </a:solidFill>
              <a:latin typeface="+mn-lt"/>
              <a:ea typeface="+mn-ea"/>
              <a:cs typeface="Arial" panose="020B0604020202020204" pitchFamily="34" charset="0"/>
            </a:rPr>
            <a:t>Identify the Criteria and Constraints</a:t>
          </a:r>
          <a:endParaRPr lang="en-US" sz="1600" dirty="0">
            <a:solidFill>
              <a:srgbClr val="F16038"/>
            </a:solidFill>
            <a:latin typeface="+mn-lt"/>
            <a:ea typeface="+mn-ea"/>
            <a:cs typeface="Arial" panose="020B0604020202020204" pitchFamily="34" charset="0"/>
          </a:endParaRPr>
        </a:p>
      </dgm:t>
    </dgm:pt>
    <dgm:pt modelId="{3112EE55-80D6-46BE-BBB3-C67D6EB64AAA}" type="parTrans" cxnId="{A0036BBF-4832-4260-B084-42ED5C32B625}">
      <dgm:prSet/>
      <dgm:spPr/>
      <dgm:t>
        <a:bodyPr/>
        <a:lstStyle/>
        <a:p>
          <a:endParaRPr lang="en-US">
            <a:latin typeface="+mn-lt"/>
          </a:endParaRPr>
        </a:p>
      </dgm:t>
    </dgm:pt>
    <dgm:pt modelId="{F9F9D510-F587-47B4-82E1-00C4009B08D5}" type="sibTrans" cxnId="{A0036BBF-4832-4260-B084-42ED5C32B625}">
      <dgm:prSet/>
      <dgm:spPr/>
      <dgm:t>
        <a:bodyPr/>
        <a:lstStyle/>
        <a:p>
          <a:endParaRPr lang="en-US">
            <a:latin typeface="+mn-lt"/>
          </a:endParaRPr>
        </a:p>
      </dgm:t>
    </dgm:pt>
    <dgm:pt modelId="{90081BC3-7431-4C03-98E9-05CF148FDBFF}">
      <dgm:prSet phldrT="[Text]" custT="1"/>
      <dgm:spPr>
        <a:xfrm rot="5400000">
          <a:off x="2955404" y="-1052601"/>
          <a:ext cx="766586" cy="5026302"/>
        </a:xfrm>
        <a:solidFill>
          <a:sysClr val="window" lastClr="FFFFFF">
            <a:alpha val="90000"/>
            <a:hueOff val="0"/>
            <a:satOff val="0"/>
            <a:lumOff val="0"/>
            <a:alphaOff val="0"/>
          </a:sysClr>
        </a:solidFill>
        <a:ln w="12700" cap="flat" cmpd="sng" algn="ctr">
          <a:solidFill>
            <a:srgbClr val="005786"/>
          </a:solidFill>
          <a:prstDash val="solid"/>
          <a:miter lim="800000"/>
        </a:ln>
        <a:effectLst/>
      </dgm:spPr>
      <dgm:t>
        <a:bodyPr/>
        <a:lstStyle/>
        <a:p>
          <a:pPr>
            <a:buChar char="•"/>
          </a:pPr>
          <a:r>
            <a:rPr lang="en-US" sz="1600" dirty="0">
              <a:solidFill>
                <a:sysClr val="windowText" lastClr="000000">
                  <a:hueOff val="0"/>
                  <a:satOff val="0"/>
                  <a:lumOff val="0"/>
                  <a:alphaOff val="0"/>
                </a:sysClr>
              </a:solidFill>
              <a:latin typeface="+mn-lt"/>
              <a:ea typeface="+mn-ea"/>
              <a:cs typeface="Arial" panose="020B0604020202020204" pitchFamily="34" charset="0"/>
            </a:rPr>
            <a:t>Brainstorm ideas</a:t>
          </a:r>
          <a:endParaRPr lang="en-US" sz="1600" dirty="0">
            <a:solidFill>
              <a:srgbClr val="F16038"/>
            </a:solidFill>
            <a:latin typeface="+mn-lt"/>
            <a:ea typeface="+mn-ea"/>
            <a:cs typeface="Arial" panose="020B0604020202020204" pitchFamily="34" charset="0"/>
          </a:endParaRPr>
        </a:p>
      </dgm:t>
    </dgm:pt>
    <dgm:pt modelId="{156B7A25-3E46-4173-AAAB-5C2FE04B85A0}" type="parTrans" cxnId="{A8F200C9-9E80-48E1-B815-2584DD6419FE}">
      <dgm:prSet/>
      <dgm:spPr/>
      <dgm:t>
        <a:bodyPr/>
        <a:lstStyle/>
        <a:p>
          <a:endParaRPr lang="en-US">
            <a:latin typeface="+mn-lt"/>
          </a:endParaRPr>
        </a:p>
      </dgm:t>
    </dgm:pt>
    <dgm:pt modelId="{6750682A-63FE-4ECB-BA4F-86BAAE276A3A}" type="sibTrans" cxnId="{A8F200C9-9E80-48E1-B815-2584DD6419FE}">
      <dgm:prSet/>
      <dgm:spPr/>
      <dgm:t>
        <a:bodyPr/>
        <a:lstStyle/>
        <a:p>
          <a:endParaRPr lang="en-US">
            <a:latin typeface="+mn-lt"/>
          </a:endParaRPr>
        </a:p>
      </dgm:t>
    </dgm:pt>
    <dgm:pt modelId="{143B790E-C466-4E7D-BD4D-76D0883E973D}">
      <dgm:prSet phldrT="[Text]" custT="1"/>
      <dgm:spPr>
        <a:xfrm rot="5400000">
          <a:off x="2887163" y="80804"/>
          <a:ext cx="903068" cy="5026302"/>
        </a:xfrm>
        <a:noFill/>
        <a:ln w="12700" cap="flat" cmpd="sng" algn="ctr">
          <a:solidFill>
            <a:srgbClr val="824D94"/>
          </a:solidFill>
          <a:prstDash val="solid"/>
          <a:miter lim="800000"/>
        </a:ln>
        <a:effectLst/>
      </dgm:spPr>
      <dgm:t>
        <a:bodyPr/>
        <a:lstStyle/>
        <a:p>
          <a:pPr>
            <a:buChar char="•"/>
          </a:pPr>
          <a:r>
            <a:rPr lang="en-US" sz="1600" dirty="0">
              <a:solidFill>
                <a:sysClr val="windowText" lastClr="000000">
                  <a:hueOff val="0"/>
                  <a:satOff val="0"/>
                  <a:lumOff val="0"/>
                  <a:alphaOff val="0"/>
                </a:sysClr>
              </a:solidFill>
              <a:latin typeface="+mn-lt"/>
              <a:ea typeface="+mn-ea"/>
              <a:cs typeface="Arial" panose="020B0604020202020204" pitchFamily="34" charset="0"/>
            </a:rPr>
            <a:t>Select a group</a:t>
          </a:r>
          <a:endParaRPr lang="en-US" sz="1600" dirty="0">
            <a:solidFill>
              <a:srgbClr val="F16038"/>
            </a:solidFill>
            <a:latin typeface="+mn-lt"/>
            <a:ea typeface="+mn-ea"/>
            <a:cs typeface="Arial" panose="020B0604020202020204" pitchFamily="34" charset="0"/>
          </a:endParaRPr>
        </a:p>
      </dgm:t>
    </dgm:pt>
    <dgm:pt modelId="{A8C99DB2-1772-4372-A65A-8683F5B97F13}" type="parTrans" cxnId="{1922BC0D-B5B2-4336-AFE8-C242DEF162D5}">
      <dgm:prSet/>
      <dgm:spPr/>
      <dgm:t>
        <a:bodyPr/>
        <a:lstStyle/>
        <a:p>
          <a:endParaRPr lang="en-US">
            <a:latin typeface="+mn-lt"/>
          </a:endParaRPr>
        </a:p>
      </dgm:t>
    </dgm:pt>
    <dgm:pt modelId="{E2A21F2D-E2F3-4197-9CC3-7671FB03737C}" type="sibTrans" cxnId="{1922BC0D-B5B2-4336-AFE8-C242DEF162D5}">
      <dgm:prSet/>
      <dgm:spPr/>
      <dgm:t>
        <a:bodyPr/>
        <a:lstStyle/>
        <a:p>
          <a:endParaRPr lang="en-US">
            <a:latin typeface="+mn-lt"/>
          </a:endParaRPr>
        </a:p>
      </dgm:t>
    </dgm:pt>
    <dgm:pt modelId="{82C47FF0-C8B3-4705-AF93-3BBC33A7E7E9}">
      <dgm:prSet phldrT="[Text]" custT="1"/>
      <dgm:spPr>
        <a:xfrm rot="5400000">
          <a:off x="2887163" y="80804"/>
          <a:ext cx="903068" cy="5026302"/>
        </a:xfrm>
        <a:noFill/>
        <a:ln w="12700" cap="flat" cmpd="sng" algn="ctr">
          <a:solidFill>
            <a:srgbClr val="824D94"/>
          </a:solidFill>
          <a:prstDash val="solid"/>
          <a:miter lim="800000"/>
        </a:ln>
        <a:effectLst/>
      </dgm:spPr>
      <dgm:t>
        <a:bodyPr/>
        <a:lstStyle/>
        <a:p>
          <a:pPr>
            <a:buChar char="•"/>
          </a:pPr>
          <a:r>
            <a:rPr lang="en-US" sz="1600" dirty="0">
              <a:solidFill>
                <a:sysClr val="windowText" lastClr="000000">
                  <a:hueOff val="0"/>
                  <a:satOff val="0"/>
                  <a:lumOff val="0"/>
                  <a:alphaOff val="0"/>
                </a:sysClr>
              </a:solidFill>
              <a:latin typeface="+mn-lt"/>
              <a:ea typeface="+mn-ea"/>
              <a:cs typeface="Arial" panose="020B0604020202020204" pitchFamily="34" charset="0"/>
            </a:rPr>
            <a:t>Gather materials</a:t>
          </a:r>
          <a:endParaRPr lang="en-US" sz="1600" dirty="0">
            <a:solidFill>
              <a:srgbClr val="F16038"/>
            </a:solidFill>
            <a:latin typeface="+mn-lt"/>
            <a:ea typeface="+mn-ea"/>
            <a:cs typeface="Arial" panose="020B0604020202020204" pitchFamily="34" charset="0"/>
          </a:endParaRPr>
        </a:p>
      </dgm:t>
    </dgm:pt>
    <dgm:pt modelId="{E0680FC4-3255-4BF6-9030-F69E2D513BDB}" type="parTrans" cxnId="{AA5324BA-4D9D-4158-B222-205AFE575B56}">
      <dgm:prSet/>
      <dgm:spPr/>
      <dgm:t>
        <a:bodyPr/>
        <a:lstStyle/>
        <a:p>
          <a:endParaRPr lang="en-US">
            <a:latin typeface="+mn-lt"/>
          </a:endParaRPr>
        </a:p>
      </dgm:t>
    </dgm:pt>
    <dgm:pt modelId="{E401FBB7-D3C2-4EA9-90C9-AB1563684A55}" type="sibTrans" cxnId="{AA5324BA-4D9D-4158-B222-205AFE575B56}">
      <dgm:prSet/>
      <dgm:spPr/>
      <dgm:t>
        <a:bodyPr/>
        <a:lstStyle/>
        <a:p>
          <a:endParaRPr lang="en-US">
            <a:latin typeface="+mn-lt"/>
          </a:endParaRPr>
        </a:p>
      </dgm:t>
    </dgm:pt>
    <dgm:pt modelId="{2FF81BAB-02ED-40D4-B1A7-B3C24546ACA3}">
      <dgm:prSet phldrT="[Text]" custT="1"/>
      <dgm:spPr>
        <a:xfrm rot="5400000">
          <a:off x="2955408" y="1145123"/>
          <a:ext cx="766579" cy="5026302"/>
        </a:xfrm>
        <a:solidFill>
          <a:srgbClr val="FFFFFF">
            <a:alpha val="90000"/>
            <a:hueOff val="0"/>
            <a:satOff val="0"/>
            <a:lumOff val="0"/>
            <a:alphaOff val="0"/>
          </a:srgbClr>
        </a:solidFill>
        <a:ln w="12700" cap="flat" cmpd="sng" algn="ctr">
          <a:solidFill>
            <a:srgbClr val="E95E09"/>
          </a:solidFill>
          <a:prstDash val="solid"/>
          <a:miter lim="800000"/>
        </a:ln>
        <a:effectLst/>
      </dgm:spPr>
      <dgm:t>
        <a:bodyPr/>
        <a:lstStyle/>
        <a:p>
          <a:pPr>
            <a:buChar char="•"/>
          </a:pPr>
          <a:r>
            <a:rPr lang="en-US" sz="1600" dirty="0">
              <a:solidFill>
                <a:srgbClr val="000000"/>
              </a:solidFill>
              <a:latin typeface="+mn-lt"/>
              <a:ea typeface="+mn-ea"/>
              <a:cs typeface="+mn-cs"/>
            </a:rPr>
            <a:t>Test the product/prototype</a:t>
          </a:r>
          <a:endParaRPr lang="en-US" sz="1600" dirty="0">
            <a:solidFill>
              <a:srgbClr val="F16038"/>
            </a:solidFill>
            <a:latin typeface="+mn-lt"/>
            <a:ea typeface="+mn-ea"/>
            <a:cs typeface="+mn-cs"/>
          </a:endParaRPr>
        </a:p>
      </dgm:t>
    </dgm:pt>
    <dgm:pt modelId="{93568BE2-9FEB-494F-A295-43F42AF5BD71}" type="parTrans" cxnId="{BDFC49F1-3770-4736-9618-62F2C595C391}">
      <dgm:prSet/>
      <dgm:spPr/>
      <dgm:t>
        <a:bodyPr/>
        <a:lstStyle/>
        <a:p>
          <a:endParaRPr lang="en-US">
            <a:latin typeface="+mn-lt"/>
          </a:endParaRPr>
        </a:p>
      </dgm:t>
    </dgm:pt>
    <dgm:pt modelId="{6BA7E264-7008-45C8-910F-321BA9293AC2}" type="sibTrans" cxnId="{BDFC49F1-3770-4736-9618-62F2C595C391}">
      <dgm:prSet/>
      <dgm:spPr/>
      <dgm:t>
        <a:bodyPr/>
        <a:lstStyle/>
        <a:p>
          <a:endParaRPr lang="en-US">
            <a:latin typeface="+mn-lt"/>
          </a:endParaRPr>
        </a:p>
      </dgm:t>
    </dgm:pt>
    <dgm:pt modelId="{648B6068-2594-48EB-A678-47C7E515043C}">
      <dgm:prSet phldrT="[Text]" custT="1"/>
      <dgm:spPr>
        <a:xfrm rot="5400000">
          <a:off x="2955408" y="2211127"/>
          <a:ext cx="766579" cy="5026302"/>
        </a:xfrm>
        <a:solidFill>
          <a:srgbClr val="FFFFFF">
            <a:alpha val="90000"/>
            <a:hueOff val="0"/>
            <a:satOff val="0"/>
            <a:lumOff val="0"/>
            <a:alphaOff val="0"/>
          </a:srgbClr>
        </a:solidFill>
        <a:ln w="12700" cap="flat" cmpd="sng" algn="ctr">
          <a:solidFill>
            <a:srgbClr val="919191"/>
          </a:solidFill>
          <a:prstDash val="solid"/>
          <a:miter lim="800000"/>
        </a:ln>
        <a:effectLst/>
      </dgm:spPr>
      <dgm:t>
        <a:bodyPr/>
        <a:lstStyle/>
        <a:p>
          <a:pPr>
            <a:buChar char="•"/>
          </a:pPr>
          <a:r>
            <a:rPr lang="en-US" sz="1600" b="0" i="0" dirty="0">
              <a:solidFill>
                <a:srgbClr val="000000"/>
              </a:solidFill>
              <a:latin typeface="+mn-lt"/>
              <a:cs typeface="Arial" panose="020B0604020202020204" pitchFamily="34" charset="0"/>
            </a:rPr>
            <a:t>Modify process or design to make it better</a:t>
          </a:r>
          <a:endParaRPr lang="en-US" sz="1600" dirty="0">
            <a:solidFill>
              <a:srgbClr val="F16038"/>
            </a:solidFill>
            <a:latin typeface="+mn-lt"/>
            <a:ea typeface="+mn-ea"/>
            <a:cs typeface="+mn-cs"/>
          </a:endParaRPr>
        </a:p>
      </dgm:t>
    </dgm:pt>
    <dgm:pt modelId="{9E867159-5B6A-4CAB-865D-6BC94133D930}" type="parTrans" cxnId="{080D84E5-3EE1-4114-8D19-C87EB9171193}">
      <dgm:prSet/>
      <dgm:spPr/>
      <dgm:t>
        <a:bodyPr/>
        <a:lstStyle/>
        <a:p>
          <a:endParaRPr lang="en-US">
            <a:latin typeface="+mn-lt"/>
          </a:endParaRPr>
        </a:p>
      </dgm:t>
    </dgm:pt>
    <dgm:pt modelId="{9DD3CF07-7043-4CB7-B7BA-DC7AA2A9BEE8}" type="sibTrans" cxnId="{080D84E5-3EE1-4114-8D19-C87EB9171193}">
      <dgm:prSet/>
      <dgm:spPr/>
      <dgm:t>
        <a:bodyPr/>
        <a:lstStyle/>
        <a:p>
          <a:endParaRPr lang="en-US">
            <a:latin typeface="+mn-lt"/>
          </a:endParaRPr>
        </a:p>
      </dgm:t>
    </dgm:pt>
    <dgm:pt modelId="{EDF3A051-3B2E-4548-8A83-CDAE943218F2}">
      <dgm:prSet phldrT="[Text]" custT="1"/>
      <dgm:spPr>
        <a:xfrm rot="5400000">
          <a:off x="2955408" y="2211127"/>
          <a:ext cx="766579" cy="5026302"/>
        </a:xfrm>
        <a:solidFill>
          <a:srgbClr val="FFFFFF">
            <a:alpha val="90000"/>
            <a:hueOff val="0"/>
            <a:satOff val="0"/>
            <a:lumOff val="0"/>
            <a:alphaOff val="0"/>
          </a:srgbClr>
        </a:solidFill>
        <a:ln w="12700" cap="flat" cmpd="sng" algn="ctr">
          <a:solidFill>
            <a:srgbClr val="919191"/>
          </a:solidFill>
          <a:prstDash val="solid"/>
          <a:miter lim="800000"/>
        </a:ln>
        <a:effectLst/>
      </dgm:spPr>
      <dgm:t>
        <a:bodyPr/>
        <a:lstStyle/>
        <a:p>
          <a:pPr>
            <a:buChar char="•"/>
          </a:pPr>
          <a:r>
            <a:rPr lang="en-US" sz="1600" b="0" i="0" dirty="0">
              <a:solidFill>
                <a:srgbClr val="000000"/>
              </a:solidFill>
              <a:latin typeface="+mn-lt"/>
              <a:cs typeface="Arial" panose="020B0604020202020204" pitchFamily="34" charset="0"/>
            </a:rPr>
            <a:t>Repeat as many times as needed</a:t>
          </a:r>
          <a:endParaRPr lang="en-US" sz="1600" dirty="0">
            <a:solidFill>
              <a:srgbClr val="F16038"/>
            </a:solidFill>
            <a:latin typeface="+mn-lt"/>
            <a:ea typeface="+mn-ea"/>
            <a:cs typeface="+mn-cs"/>
          </a:endParaRPr>
        </a:p>
      </dgm:t>
    </dgm:pt>
    <dgm:pt modelId="{94D7C2BE-765E-4F08-AA6D-E441B2054B58}" type="parTrans" cxnId="{ACFE59E0-E4F0-4331-9622-E1D5B910A650}">
      <dgm:prSet/>
      <dgm:spPr/>
      <dgm:t>
        <a:bodyPr/>
        <a:lstStyle/>
        <a:p>
          <a:endParaRPr lang="en-US">
            <a:latin typeface="+mn-lt"/>
          </a:endParaRPr>
        </a:p>
      </dgm:t>
    </dgm:pt>
    <dgm:pt modelId="{FF5AC09A-9D9D-4607-B09F-58DF1F64DE85}" type="sibTrans" cxnId="{ACFE59E0-E4F0-4331-9622-E1D5B910A650}">
      <dgm:prSet/>
      <dgm:spPr/>
      <dgm:t>
        <a:bodyPr/>
        <a:lstStyle/>
        <a:p>
          <a:endParaRPr lang="en-US">
            <a:latin typeface="+mn-lt"/>
          </a:endParaRPr>
        </a:p>
      </dgm:t>
    </dgm:pt>
    <dgm:pt modelId="{3AA2FCA8-1D62-4C41-80FA-6B4579129DCF}" type="pres">
      <dgm:prSet presAssocID="{18DDB247-FFE2-481D-A6F0-AF25F70FDBA2}" presName="linearFlow" presStyleCnt="0">
        <dgm:presLayoutVars>
          <dgm:dir/>
          <dgm:animLvl val="lvl"/>
          <dgm:resizeHandles val="exact"/>
        </dgm:presLayoutVars>
      </dgm:prSet>
      <dgm:spPr/>
    </dgm:pt>
    <dgm:pt modelId="{20AC0969-4DDD-4864-84BA-063C95E5BCA6}" type="pres">
      <dgm:prSet presAssocID="{9D1D0656-2E29-49B4-B708-B1E8D0F0A759}" presName="composite" presStyleCnt="0"/>
      <dgm:spPr/>
    </dgm:pt>
    <dgm:pt modelId="{06895307-049A-4274-A31B-E81D026FCFA4}" type="pres">
      <dgm:prSet presAssocID="{9D1D0656-2E29-49B4-B708-B1E8D0F0A759}" presName="parentText" presStyleLbl="alignNode1" presStyleIdx="0" presStyleCnt="5" custLinFactNeighborX="0" custLinFactNeighborY="-71">
        <dgm:presLayoutVars>
          <dgm:chMax val="1"/>
          <dgm:bulletEnabled val="1"/>
        </dgm:presLayoutVars>
      </dgm:prSet>
      <dgm:spPr/>
    </dgm:pt>
    <dgm:pt modelId="{1C4D4BC6-7487-4AF1-82B8-DAA6287394F9}" type="pres">
      <dgm:prSet presAssocID="{9D1D0656-2E29-49B4-B708-B1E8D0F0A759}" presName="descendantText" presStyleLbl="alignAcc1" presStyleIdx="0" presStyleCnt="5" custScaleY="100000" custLinFactNeighborX="0" custLinFactNeighborY="-456">
        <dgm:presLayoutVars>
          <dgm:bulletEnabled val="1"/>
        </dgm:presLayoutVars>
      </dgm:prSet>
      <dgm:spPr>
        <a:prstGeom prst="round2SameRect">
          <a:avLst/>
        </a:prstGeom>
      </dgm:spPr>
    </dgm:pt>
    <dgm:pt modelId="{D1926B51-3BA9-4C03-B5B1-6D00CFAC178A}" type="pres">
      <dgm:prSet presAssocID="{2ACFEC54-232E-4D2A-88C2-F63AE8A9B07F}" presName="sp" presStyleCnt="0"/>
      <dgm:spPr/>
    </dgm:pt>
    <dgm:pt modelId="{40D2C1D5-C1DA-4ACA-BFAF-E06E78F9591F}" type="pres">
      <dgm:prSet presAssocID="{046784EA-65FF-473B-8801-09FE9BA585DE}" presName="composite" presStyleCnt="0"/>
      <dgm:spPr/>
    </dgm:pt>
    <dgm:pt modelId="{AA20C47B-9F23-417D-9C83-BD49A3037EFD}" type="pres">
      <dgm:prSet presAssocID="{046784EA-65FF-473B-8801-09FE9BA585DE}" presName="parentText" presStyleLbl="alignNode1" presStyleIdx="1" presStyleCnt="5">
        <dgm:presLayoutVars>
          <dgm:chMax val="1"/>
          <dgm:bulletEnabled val="1"/>
        </dgm:presLayoutVars>
      </dgm:prSet>
      <dgm:spPr/>
    </dgm:pt>
    <dgm:pt modelId="{53A405A1-0425-462B-AE08-E21D6780E78D}" type="pres">
      <dgm:prSet presAssocID="{046784EA-65FF-473B-8801-09FE9BA585DE}" presName="descendantText" presStyleLbl="alignAcc1" presStyleIdx="1" presStyleCnt="5" custScaleY="100001" custLinFactNeighborX="416">
        <dgm:presLayoutVars>
          <dgm:bulletEnabled val="1"/>
        </dgm:presLayoutVars>
      </dgm:prSet>
      <dgm:spPr>
        <a:prstGeom prst="round2SameRect">
          <a:avLst/>
        </a:prstGeom>
      </dgm:spPr>
    </dgm:pt>
    <dgm:pt modelId="{72FC72C8-99AF-4B51-8233-68704154079E}" type="pres">
      <dgm:prSet presAssocID="{BE2ECDD7-F6AF-4163-A330-B03407BD0F2B}" presName="sp" presStyleCnt="0"/>
      <dgm:spPr/>
    </dgm:pt>
    <dgm:pt modelId="{542A9860-6C1C-41B9-A4F1-AD2E4E7C0DF2}" type="pres">
      <dgm:prSet presAssocID="{BC89A732-FBDC-4763-B99C-A5F14A6859E7}" presName="composite" presStyleCnt="0"/>
      <dgm:spPr/>
    </dgm:pt>
    <dgm:pt modelId="{2A0C5A49-8D0D-46CF-8B80-35F2EFA60C0F}" type="pres">
      <dgm:prSet presAssocID="{BC89A732-FBDC-4763-B99C-A5F14A6859E7}" presName="parentText" presStyleLbl="alignNode1" presStyleIdx="2" presStyleCnt="5">
        <dgm:presLayoutVars>
          <dgm:chMax val="1"/>
          <dgm:bulletEnabled val="1"/>
        </dgm:presLayoutVars>
      </dgm:prSet>
      <dgm:spPr/>
    </dgm:pt>
    <dgm:pt modelId="{1874836E-48A7-4FCA-92CA-350A1E8DD9A8}" type="pres">
      <dgm:prSet presAssocID="{BC89A732-FBDC-4763-B99C-A5F14A6859E7}" presName="descendantText" presStyleLbl="alignAcc1" presStyleIdx="2" presStyleCnt="5" custScaleY="98128">
        <dgm:presLayoutVars>
          <dgm:bulletEnabled val="1"/>
        </dgm:presLayoutVars>
      </dgm:prSet>
      <dgm:spPr>
        <a:prstGeom prst="round2SameRect">
          <a:avLst/>
        </a:prstGeom>
      </dgm:spPr>
    </dgm:pt>
    <dgm:pt modelId="{A7467639-99E6-4080-9760-0B624CD312F3}" type="pres">
      <dgm:prSet presAssocID="{AC7851FA-D85C-4444-83AC-E788F451C3EC}" presName="sp" presStyleCnt="0"/>
      <dgm:spPr/>
    </dgm:pt>
    <dgm:pt modelId="{32932BE8-9F01-4261-B0FE-25C74204ADEB}" type="pres">
      <dgm:prSet presAssocID="{85315060-03FB-4DD5-BFC2-1339F59E4F57}" presName="composite" presStyleCnt="0"/>
      <dgm:spPr/>
    </dgm:pt>
    <dgm:pt modelId="{7170A2DF-CCB3-4F81-A017-51F68A445B4B}" type="pres">
      <dgm:prSet presAssocID="{85315060-03FB-4DD5-BFC2-1339F59E4F57}" presName="parentText" presStyleLbl="alignNode1" presStyleIdx="3" presStyleCnt="5">
        <dgm:presLayoutVars>
          <dgm:chMax val="1"/>
          <dgm:bulletEnabled val="1"/>
        </dgm:presLayoutVars>
      </dgm:prSet>
      <dgm:spPr/>
    </dgm:pt>
    <dgm:pt modelId="{3B059D2C-7943-4ABA-9DC4-4B5B3118440D}" type="pres">
      <dgm:prSet presAssocID="{85315060-03FB-4DD5-BFC2-1339F59E4F57}" presName="descendantText" presStyleLbl="alignAcc1" presStyleIdx="3" presStyleCnt="5" custLinFactNeighborX="0" custLinFactNeighborY="-110">
        <dgm:presLayoutVars>
          <dgm:bulletEnabled val="1"/>
        </dgm:presLayoutVars>
      </dgm:prSet>
      <dgm:spPr>
        <a:prstGeom prst="round2SameRect">
          <a:avLst/>
        </a:prstGeom>
      </dgm:spPr>
    </dgm:pt>
    <dgm:pt modelId="{39803883-3AEB-4086-A469-10F9D45FE65C}" type="pres">
      <dgm:prSet presAssocID="{1294BC86-6241-4B51-8DAA-45696580F83E}" presName="sp" presStyleCnt="0"/>
      <dgm:spPr/>
    </dgm:pt>
    <dgm:pt modelId="{C416377C-D1E6-40A1-AA0E-D035D7A21F39}" type="pres">
      <dgm:prSet presAssocID="{56F25EE1-278C-428E-BA93-D9F9A35DDC71}" presName="composite" presStyleCnt="0"/>
      <dgm:spPr/>
    </dgm:pt>
    <dgm:pt modelId="{9E5D38A8-95CB-4D23-90E9-68067DD66E40}" type="pres">
      <dgm:prSet presAssocID="{56F25EE1-278C-428E-BA93-D9F9A35DDC71}" presName="parentText" presStyleLbl="alignNode1" presStyleIdx="4" presStyleCnt="5">
        <dgm:presLayoutVars>
          <dgm:chMax val="1"/>
          <dgm:bulletEnabled val="1"/>
        </dgm:presLayoutVars>
      </dgm:prSet>
      <dgm:spPr/>
    </dgm:pt>
    <dgm:pt modelId="{CE4E4CBE-ED4C-4D0A-985F-6460517C251B}" type="pres">
      <dgm:prSet presAssocID="{56F25EE1-278C-428E-BA93-D9F9A35DDC71}" presName="descendantText" presStyleLbl="alignAcc1" presStyleIdx="4" presStyleCnt="5">
        <dgm:presLayoutVars>
          <dgm:bulletEnabled val="1"/>
        </dgm:presLayoutVars>
      </dgm:prSet>
      <dgm:spPr>
        <a:prstGeom prst="round2SameRect">
          <a:avLst/>
        </a:prstGeom>
      </dgm:spPr>
    </dgm:pt>
  </dgm:ptLst>
  <dgm:cxnLst>
    <dgm:cxn modelId="{1922BC0D-B5B2-4336-AFE8-C242DEF162D5}" srcId="{BC89A732-FBDC-4763-B99C-A5F14A6859E7}" destId="{143B790E-C466-4E7D-BD4D-76D0883E973D}" srcOrd="1" destOrd="0" parTransId="{A8C99DB2-1772-4372-A65A-8683F5B97F13}" sibTransId="{E2A21F2D-E2F3-4197-9CC3-7671FB03737C}"/>
    <dgm:cxn modelId="{5E4CF415-29F8-4CDB-8716-2EB37AEE1BAC}" srcId="{18DDB247-FFE2-481D-A6F0-AF25F70FDBA2}" destId="{BC89A732-FBDC-4763-B99C-A5F14A6859E7}" srcOrd="2" destOrd="0" parTransId="{8B008903-B8F2-492E-B710-A720448D0E59}" sibTransId="{AC7851FA-D85C-4444-83AC-E788F451C3EC}"/>
    <dgm:cxn modelId="{5C2DAD30-5E71-49B1-AE8D-D1D15B1B1ABA}" srcId="{9D1D0656-2E29-49B4-B708-B1E8D0F0A759}" destId="{635B1886-97D2-4FF9-BA66-09DE5026F7D3}" srcOrd="0" destOrd="0" parTransId="{185D00BA-3AFC-49C6-AF28-22D1B7070D98}" sibTransId="{73850627-BF87-465C-A681-103E238462ED}"/>
    <dgm:cxn modelId="{1C555135-C645-43D1-979C-60BAE2617F9C}" srcId="{56F25EE1-278C-428E-BA93-D9F9A35DDC71}" destId="{A112CA9B-00A5-4ACC-A00A-65E2B4997DB2}" srcOrd="0" destOrd="0" parTransId="{7065E735-941A-4D40-8F16-CB4FA3178F44}" sibTransId="{E0DFBD13-964D-423F-8994-62883B03847E}"/>
    <dgm:cxn modelId="{734F1936-BE0B-4631-80B1-BEFCACE4A840}" type="presOf" srcId="{56F25EE1-278C-428E-BA93-D9F9A35DDC71}" destId="{9E5D38A8-95CB-4D23-90E9-68067DD66E40}" srcOrd="0" destOrd="0" presId="urn:microsoft.com/office/officeart/2005/8/layout/chevron2"/>
    <dgm:cxn modelId="{15C42F40-2F75-429E-B58E-8EF873ABC55C}" type="presOf" srcId="{648B6068-2594-48EB-A678-47C7E515043C}" destId="{CE4E4CBE-ED4C-4D0A-985F-6460517C251B}" srcOrd="0" destOrd="1" presId="urn:microsoft.com/office/officeart/2005/8/layout/chevron2"/>
    <dgm:cxn modelId="{5EFFFD65-777D-43DF-98CF-0EBCBA74F520}" srcId="{18DDB247-FFE2-481D-A6F0-AF25F70FDBA2}" destId="{85315060-03FB-4DD5-BFC2-1339F59E4F57}" srcOrd="3" destOrd="0" parTransId="{99848BAD-1B59-4CC7-BB92-8D93915C83F3}" sibTransId="{1294BC86-6241-4B51-8DAA-45696580F83E}"/>
    <dgm:cxn modelId="{9115BB67-717B-407A-B5E8-47B1FCB60BE0}" type="presOf" srcId="{EB02781A-3D49-4DD7-9F52-3A234EAA2C93}" destId="{1C4D4BC6-7487-4AF1-82B8-DAA6287394F9}" srcOrd="0" destOrd="1" presId="urn:microsoft.com/office/officeart/2005/8/layout/chevron2"/>
    <dgm:cxn modelId="{58EF914B-FAB3-4340-B0CE-BAAFDDAD845F}" type="presOf" srcId="{18DDB247-FFE2-481D-A6F0-AF25F70FDBA2}" destId="{3AA2FCA8-1D62-4C41-80FA-6B4579129DCF}" srcOrd="0" destOrd="0" presId="urn:microsoft.com/office/officeart/2005/8/layout/chevron2"/>
    <dgm:cxn modelId="{E7850954-5302-4DE1-83B3-C2B8B70934F8}" type="presOf" srcId="{9D1D0656-2E29-49B4-B708-B1E8D0F0A759}" destId="{06895307-049A-4274-A31B-E81D026FCFA4}" srcOrd="0" destOrd="0" presId="urn:microsoft.com/office/officeart/2005/8/layout/chevron2"/>
    <dgm:cxn modelId="{57DF1D58-B8BA-480E-8515-70806025F8B5}" type="presOf" srcId="{635B1886-97D2-4FF9-BA66-09DE5026F7D3}" destId="{1C4D4BC6-7487-4AF1-82B8-DAA6287394F9}" srcOrd="0" destOrd="0" presId="urn:microsoft.com/office/officeart/2005/8/layout/chevron2"/>
    <dgm:cxn modelId="{E54F1990-8E73-4A2A-BAAA-F684B088378F}" srcId="{BC89A732-FBDC-4763-B99C-A5F14A6859E7}" destId="{CD2A5D7D-C865-4427-B92D-00DEF9C693F0}" srcOrd="0" destOrd="0" parTransId="{8BD47F3C-F2E9-433A-9E5D-C796F19089BE}" sibTransId="{E0715A4A-3770-447E-9C58-066119CD02B2}"/>
    <dgm:cxn modelId="{64084F91-F665-4AA6-9604-F8274275AC6B}" type="presOf" srcId="{90081BC3-7431-4C03-98E9-05CF148FDBFF}" destId="{53A405A1-0425-462B-AE08-E21D6780E78D}" srcOrd="0" destOrd="1" presId="urn:microsoft.com/office/officeart/2005/8/layout/chevron2"/>
    <dgm:cxn modelId="{533C8496-29F5-402A-B227-4B2FE91988A0}" type="presOf" srcId="{5DCD886B-DD70-49F9-B875-37AFD57E058F}" destId="{53A405A1-0425-462B-AE08-E21D6780E78D}" srcOrd="0" destOrd="0" presId="urn:microsoft.com/office/officeart/2005/8/layout/chevron2"/>
    <dgm:cxn modelId="{3DA8FB9D-BC35-469F-A1C0-0F90DEF6C4AB}" type="presOf" srcId="{BC89A732-FBDC-4763-B99C-A5F14A6859E7}" destId="{2A0C5A49-8D0D-46CF-8B80-35F2EFA60C0F}" srcOrd="0" destOrd="0" presId="urn:microsoft.com/office/officeart/2005/8/layout/chevron2"/>
    <dgm:cxn modelId="{C85901A5-DC6A-4833-B661-62C26FC07F5A}" type="presOf" srcId="{82C47FF0-C8B3-4705-AF93-3BBC33A7E7E9}" destId="{1874836E-48A7-4FCA-92CA-350A1E8DD9A8}" srcOrd="0" destOrd="2" presId="urn:microsoft.com/office/officeart/2005/8/layout/chevron2"/>
    <dgm:cxn modelId="{FECFC4B3-54A8-427E-8CCB-9C97C1F541D6}" type="presOf" srcId="{4EF44278-0A6F-46C3-A790-395767ED15F2}" destId="{3B059D2C-7943-4ABA-9DC4-4B5B3118440D}" srcOrd="0" destOrd="0" presId="urn:microsoft.com/office/officeart/2005/8/layout/chevron2"/>
    <dgm:cxn modelId="{AA5324BA-4D9D-4158-B222-205AFE575B56}" srcId="{BC89A732-FBDC-4763-B99C-A5F14A6859E7}" destId="{82C47FF0-C8B3-4705-AF93-3BBC33A7E7E9}" srcOrd="2" destOrd="0" parTransId="{E0680FC4-3255-4BF6-9030-F69E2D513BDB}" sibTransId="{E401FBB7-D3C2-4EA9-90C9-AB1563684A55}"/>
    <dgm:cxn modelId="{A0036BBF-4832-4260-B084-42ED5C32B625}" srcId="{9D1D0656-2E29-49B4-B708-B1E8D0F0A759}" destId="{EB02781A-3D49-4DD7-9F52-3A234EAA2C93}" srcOrd="1" destOrd="0" parTransId="{3112EE55-80D6-46BE-BBB3-C67D6EB64AAA}" sibTransId="{F9F9D510-F587-47B4-82E1-00C4009B08D5}"/>
    <dgm:cxn modelId="{749F75C1-D4A2-4DDA-8DAB-0075C84C1E3F}" type="presOf" srcId="{EDF3A051-3B2E-4548-8A83-CDAE943218F2}" destId="{CE4E4CBE-ED4C-4D0A-985F-6460517C251B}" srcOrd="0" destOrd="2" presId="urn:microsoft.com/office/officeart/2005/8/layout/chevron2"/>
    <dgm:cxn modelId="{7F048DC1-70AE-4BC4-BB79-C368EDF49ABF}" type="presOf" srcId="{CD2A5D7D-C865-4427-B92D-00DEF9C693F0}" destId="{1874836E-48A7-4FCA-92CA-350A1E8DD9A8}" srcOrd="0" destOrd="0" presId="urn:microsoft.com/office/officeart/2005/8/layout/chevron2"/>
    <dgm:cxn modelId="{425368C7-A052-4995-BDBC-6CC9891C50DA}" type="presOf" srcId="{046784EA-65FF-473B-8801-09FE9BA585DE}" destId="{AA20C47B-9F23-417D-9C83-BD49A3037EFD}" srcOrd="0" destOrd="0" presId="urn:microsoft.com/office/officeart/2005/8/layout/chevron2"/>
    <dgm:cxn modelId="{EAD617C8-37CF-48F4-A3D9-17C9AC4CBA37}" type="presOf" srcId="{143B790E-C466-4E7D-BD4D-76D0883E973D}" destId="{1874836E-48A7-4FCA-92CA-350A1E8DD9A8}" srcOrd="0" destOrd="1" presId="urn:microsoft.com/office/officeart/2005/8/layout/chevron2"/>
    <dgm:cxn modelId="{A8F200C9-9E80-48E1-B815-2584DD6419FE}" srcId="{046784EA-65FF-473B-8801-09FE9BA585DE}" destId="{90081BC3-7431-4C03-98E9-05CF148FDBFF}" srcOrd="1" destOrd="0" parTransId="{156B7A25-3E46-4173-AAAB-5C2FE04B85A0}" sibTransId="{6750682A-63FE-4ECB-BA4F-86BAAE276A3A}"/>
    <dgm:cxn modelId="{71974FDA-6DF7-44BA-82AD-51458EA42C4E}" type="presOf" srcId="{85315060-03FB-4DD5-BFC2-1339F59E4F57}" destId="{7170A2DF-CCB3-4F81-A017-51F68A445B4B}" srcOrd="0" destOrd="0" presId="urn:microsoft.com/office/officeart/2005/8/layout/chevron2"/>
    <dgm:cxn modelId="{ACFE59E0-E4F0-4331-9622-E1D5B910A650}" srcId="{56F25EE1-278C-428E-BA93-D9F9A35DDC71}" destId="{EDF3A051-3B2E-4548-8A83-CDAE943218F2}" srcOrd="2" destOrd="0" parTransId="{94D7C2BE-765E-4F08-AA6D-E441B2054B58}" sibTransId="{FF5AC09A-9D9D-4607-B09F-58DF1F64DE85}"/>
    <dgm:cxn modelId="{BA21FEE3-C7C8-479C-B400-312CD779B692}" srcId="{18DDB247-FFE2-481D-A6F0-AF25F70FDBA2}" destId="{046784EA-65FF-473B-8801-09FE9BA585DE}" srcOrd="1" destOrd="0" parTransId="{FF35C47E-6E1A-428E-8BE9-ACB75A6445E7}" sibTransId="{BE2ECDD7-F6AF-4163-A330-B03407BD0F2B}"/>
    <dgm:cxn modelId="{D3A74AE4-229A-4395-944C-FE523052CC7F}" srcId="{18DDB247-FFE2-481D-A6F0-AF25F70FDBA2}" destId="{56F25EE1-278C-428E-BA93-D9F9A35DDC71}" srcOrd="4" destOrd="0" parTransId="{F3FE68B0-C67B-4462-A88A-03A0F9DA0930}" sibTransId="{139DE0AF-0A47-4D88-9B22-78B2FC2E49EC}"/>
    <dgm:cxn modelId="{080D84E5-3EE1-4114-8D19-C87EB9171193}" srcId="{56F25EE1-278C-428E-BA93-D9F9A35DDC71}" destId="{648B6068-2594-48EB-A678-47C7E515043C}" srcOrd="1" destOrd="0" parTransId="{9E867159-5B6A-4CAB-865D-6BC94133D930}" sibTransId="{9DD3CF07-7043-4CB7-B7BA-DC7AA2A9BEE8}"/>
    <dgm:cxn modelId="{BFEDDFF0-9E87-46CF-8CD3-274A78C98470}" srcId="{18DDB247-FFE2-481D-A6F0-AF25F70FDBA2}" destId="{9D1D0656-2E29-49B4-B708-B1E8D0F0A759}" srcOrd="0" destOrd="0" parTransId="{03573ECA-DBAF-4AED-A6F2-F1379C74FB0A}" sibTransId="{2ACFEC54-232E-4D2A-88C2-F63AE8A9B07F}"/>
    <dgm:cxn modelId="{BDFC49F1-3770-4736-9618-62F2C595C391}" srcId="{85315060-03FB-4DD5-BFC2-1339F59E4F57}" destId="{2FF81BAB-02ED-40D4-B1A7-B3C24546ACA3}" srcOrd="1" destOrd="0" parTransId="{93568BE2-9FEB-494F-A295-43F42AF5BD71}" sibTransId="{6BA7E264-7008-45C8-910F-321BA9293AC2}"/>
    <dgm:cxn modelId="{0DC41CF8-0B0C-4610-86C4-0A13A93EAA68}" srcId="{046784EA-65FF-473B-8801-09FE9BA585DE}" destId="{5DCD886B-DD70-49F9-B875-37AFD57E058F}" srcOrd="0" destOrd="0" parTransId="{CC4D24D6-4F13-4EE8-A501-B04059B4E5E5}" sibTransId="{87E1E0F0-FB10-4808-BF56-E7A59AE0F6A6}"/>
    <dgm:cxn modelId="{35E67AF8-4ED6-4E3E-9622-755943E1BC9B}" type="presOf" srcId="{2FF81BAB-02ED-40D4-B1A7-B3C24546ACA3}" destId="{3B059D2C-7943-4ABA-9DC4-4B5B3118440D}" srcOrd="0" destOrd="1" presId="urn:microsoft.com/office/officeart/2005/8/layout/chevron2"/>
    <dgm:cxn modelId="{866C9BF8-6A05-419D-8A8F-51A48D796938}" srcId="{85315060-03FB-4DD5-BFC2-1339F59E4F57}" destId="{4EF44278-0A6F-46C3-A790-395767ED15F2}" srcOrd="0" destOrd="0" parTransId="{4210538C-6A39-464C-8424-BF61F9F52474}" sibTransId="{54F38B09-7445-4685-9820-CE7876D87D0E}"/>
    <dgm:cxn modelId="{4CCE95FA-C7CC-4970-A386-994C948C690D}" type="presOf" srcId="{A112CA9B-00A5-4ACC-A00A-65E2B4997DB2}" destId="{CE4E4CBE-ED4C-4D0A-985F-6460517C251B}" srcOrd="0" destOrd="0" presId="urn:microsoft.com/office/officeart/2005/8/layout/chevron2"/>
    <dgm:cxn modelId="{3FFCF394-AC77-47B1-BB05-CFA6B952F1E3}" type="presParOf" srcId="{3AA2FCA8-1D62-4C41-80FA-6B4579129DCF}" destId="{20AC0969-4DDD-4864-84BA-063C95E5BCA6}" srcOrd="0" destOrd="0" presId="urn:microsoft.com/office/officeart/2005/8/layout/chevron2"/>
    <dgm:cxn modelId="{DF9B4F6E-29D4-45E7-86E4-A937FFDB36F8}" type="presParOf" srcId="{20AC0969-4DDD-4864-84BA-063C95E5BCA6}" destId="{06895307-049A-4274-A31B-E81D026FCFA4}" srcOrd="0" destOrd="0" presId="urn:microsoft.com/office/officeart/2005/8/layout/chevron2"/>
    <dgm:cxn modelId="{3997F721-C828-4E5C-B858-C452A32778AE}" type="presParOf" srcId="{20AC0969-4DDD-4864-84BA-063C95E5BCA6}" destId="{1C4D4BC6-7487-4AF1-82B8-DAA6287394F9}" srcOrd="1" destOrd="0" presId="urn:microsoft.com/office/officeart/2005/8/layout/chevron2"/>
    <dgm:cxn modelId="{8B1BEF69-53A2-4576-8B67-40D6C069187A}" type="presParOf" srcId="{3AA2FCA8-1D62-4C41-80FA-6B4579129DCF}" destId="{D1926B51-3BA9-4C03-B5B1-6D00CFAC178A}" srcOrd="1" destOrd="0" presId="urn:microsoft.com/office/officeart/2005/8/layout/chevron2"/>
    <dgm:cxn modelId="{2180F899-CA3E-4C91-B617-B4EFA1EA83F0}" type="presParOf" srcId="{3AA2FCA8-1D62-4C41-80FA-6B4579129DCF}" destId="{40D2C1D5-C1DA-4ACA-BFAF-E06E78F9591F}" srcOrd="2" destOrd="0" presId="urn:microsoft.com/office/officeart/2005/8/layout/chevron2"/>
    <dgm:cxn modelId="{7AF50D5B-B0A2-4121-B338-B7E7D5521003}" type="presParOf" srcId="{40D2C1D5-C1DA-4ACA-BFAF-E06E78F9591F}" destId="{AA20C47B-9F23-417D-9C83-BD49A3037EFD}" srcOrd="0" destOrd="0" presId="urn:microsoft.com/office/officeart/2005/8/layout/chevron2"/>
    <dgm:cxn modelId="{E9490852-8B69-4AEC-ADEE-4CE890557C91}" type="presParOf" srcId="{40D2C1D5-C1DA-4ACA-BFAF-E06E78F9591F}" destId="{53A405A1-0425-462B-AE08-E21D6780E78D}" srcOrd="1" destOrd="0" presId="urn:microsoft.com/office/officeart/2005/8/layout/chevron2"/>
    <dgm:cxn modelId="{F7D8A270-7A9D-4FDD-98E3-5B5F27E1CF50}" type="presParOf" srcId="{3AA2FCA8-1D62-4C41-80FA-6B4579129DCF}" destId="{72FC72C8-99AF-4B51-8233-68704154079E}" srcOrd="3" destOrd="0" presId="urn:microsoft.com/office/officeart/2005/8/layout/chevron2"/>
    <dgm:cxn modelId="{682AE877-5D47-46A5-ADFD-E4A9E0C2A664}" type="presParOf" srcId="{3AA2FCA8-1D62-4C41-80FA-6B4579129DCF}" destId="{542A9860-6C1C-41B9-A4F1-AD2E4E7C0DF2}" srcOrd="4" destOrd="0" presId="urn:microsoft.com/office/officeart/2005/8/layout/chevron2"/>
    <dgm:cxn modelId="{3C29144B-8256-4A23-8060-E473DA10307A}" type="presParOf" srcId="{542A9860-6C1C-41B9-A4F1-AD2E4E7C0DF2}" destId="{2A0C5A49-8D0D-46CF-8B80-35F2EFA60C0F}" srcOrd="0" destOrd="0" presId="urn:microsoft.com/office/officeart/2005/8/layout/chevron2"/>
    <dgm:cxn modelId="{7EA34CF1-6400-4360-B75C-6A73125F3B36}" type="presParOf" srcId="{542A9860-6C1C-41B9-A4F1-AD2E4E7C0DF2}" destId="{1874836E-48A7-4FCA-92CA-350A1E8DD9A8}" srcOrd="1" destOrd="0" presId="urn:microsoft.com/office/officeart/2005/8/layout/chevron2"/>
    <dgm:cxn modelId="{F4FBC5AA-7AD3-4A83-BC99-E43576D17373}" type="presParOf" srcId="{3AA2FCA8-1D62-4C41-80FA-6B4579129DCF}" destId="{A7467639-99E6-4080-9760-0B624CD312F3}" srcOrd="5" destOrd="0" presId="urn:microsoft.com/office/officeart/2005/8/layout/chevron2"/>
    <dgm:cxn modelId="{E34D1C75-5FCD-405B-B202-C5E0C5612869}" type="presParOf" srcId="{3AA2FCA8-1D62-4C41-80FA-6B4579129DCF}" destId="{32932BE8-9F01-4261-B0FE-25C74204ADEB}" srcOrd="6" destOrd="0" presId="urn:microsoft.com/office/officeart/2005/8/layout/chevron2"/>
    <dgm:cxn modelId="{42E5294F-CF0C-4EC6-BA64-4D27EFE538C0}" type="presParOf" srcId="{32932BE8-9F01-4261-B0FE-25C74204ADEB}" destId="{7170A2DF-CCB3-4F81-A017-51F68A445B4B}" srcOrd="0" destOrd="0" presId="urn:microsoft.com/office/officeart/2005/8/layout/chevron2"/>
    <dgm:cxn modelId="{6D2CEAFA-4DFE-412E-AC4B-289C76E4750D}" type="presParOf" srcId="{32932BE8-9F01-4261-B0FE-25C74204ADEB}" destId="{3B059D2C-7943-4ABA-9DC4-4B5B3118440D}" srcOrd="1" destOrd="0" presId="urn:microsoft.com/office/officeart/2005/8/layout/chevron2"/>
    <dgm:cxn modelId="{A5EA4EEE-74F9-4DFC-8634-BE26B7495126}" type="presParOf" srcId="{3AA2FCA8-1D62-4C41-80FA-6B4579129DCF}" destId="{39803883-3AEB-4086-A469-10F9D45FE65C}" srcOrd="7" destOrd="0" presId="urn:microsoft.com/office/officeart/2005/8/layout/chevron2"/>
    <dgm:cxn modelId="{A543A1F7-FC1A-4D23-9EF2-9AE690F72F85}" type="presParOf" srcId="{3AA2FCA8-1D62-4C41-80FA-6B4579129DCF}" destId="{C416377C-D1E6-40A1-AA0E-D035D7A21F39}" srcOrd="8" destOrd="0" presId="urn:microsoft.com/office/officeart/2005/8/layout/chevron2"/>
    <dgm:cxn modelId="{3C9AF5A7-40C8-4F55-B4ED-077200E91133}" type="presParOf" srcId="{C416377C-D1E6-40A1-AA0E-D035D7A21F39}" destId="{9E5D38A8-95CB-4D23-90E9-68067DD66E40}" srcOrd="0" destOrd="0" presId="urn:microsoft.com/office/officeart/2005/8/layout/chevron2"/>
    <dgm:cxn modelId="{EDFCC8EE-1B39-4BCC-836C-AFFA1C8B25B6}" type="presParOf" srcId="{C416377C-D1E6-40A1-AA0E-D035D7A21F39}" destId="{CE4E4CBE-ED4C-4D0A-985F-6460517C251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95307-049A-4274-A31B-E81D026FCFA4}">
      <dsp:nvSpPr>
        <dsp:cNvPr id="0" name=""/>
        <dsp:cNvSpPr/>
      </dsp:nvSpPr>
      <dsp:spPr>
        <a:xfrm rot="5400000">
          <a:off x="-185916" y="188712"/>
          <a:ext cx="1239440" cy="867608"/>
        </a:xfrm>
        <a:prstGeom prst="chevron">
          <a:avLst/>
        </a:prstGeom>
        <a:solidFill>
          <a:srgbClr val="82C34D">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ysClr val="window" lastClr="FFFFFF"/>
              </a:solidFill>
              <a:latin typeface="+mn-lt"/>
              <a:ea typeface="+mn-ea"/>
              <a:cs typeface="+mn-cs"/>
            </a:rPr>
            <a:t>Identify</a:t>
          </a:r>
        </a:p>
      </dsp:txBody>
      <dsp:txXfrm rot="-5400000">
        <a:off x="0" y="436600"/>
        <a:ext cx="867608" cy="371832"/>
      </dsp:txXfrm>
    </dsp:sp>
    <dsp:sp modelId="{1C4D4BC6-7487-4AF1-82B8-DAA6287394F9}">
      <dsp:nvSpPr>
        <dsp:cNvPr id="0" name=""/>
        <dsp:cNvSpPr/>
      </dsp:nvSpPr>
      <dsp:spPr>
        <a:xfrm rot="5400000">
          <a:off x="3041459" y="-2173848"/>
          <a:ext cx="805636" cy="5153338"/>
        </a:xfrm>
        <a:prstGeom prst="round2SameRect">
          <a:avLst/>
        </a:prstGeom>
        <a:solidFill>
          <a:sysClr val="window" lastClr="FFFFFF">
            <a:alpha val="90000"/>
            <a:hueOff val="0"/>
            <a:satOff val="0"/>
            <a:lumOff val="0"/>
            <a:alphaOff val="0"/>
          </a:sysClr>
        </a:solidFill>
        <a:ln w="12700" cap="flat" cmpd="sng" algn="ctr">
          <a:solidFill>
            <a:srgbClr val="82C34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solidFill>
                <a:srgbClr val="000000"/>
              </a:solidFill>
              <a:latin typeface="+mn-lt"/>
              <a:ea typeface="+mn-ea"/>
              <a:cs typeface="Arial" panose="020B0604020202020204" pitchFamily="34" charset="0"/>
            </a:rPr>
            <a:t>Identify the Problem</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b="0" i="0" kern="1200" dirty="0">
              <a:solidFill>
                <a:srgbClr val="000000"/>
              </a:solidFill>
              <a:latin typeface="+mn-lt"/>
              <a:ea typeface="+mn-ea"/>
              <a:cs typeface="Arial" panose="020B0604020202020204" pitchFamily="34" charset="0"/>
            </a:rPr>
            <a:t>Identify the Criteria and Constraints</a:t>
          </a:r>
          <a:endParaRPr lang="en-US" sz="1600" kern="1200" dirty="0">
            <a:solidFill>
              <a:srgbClr val="F16038"/>
            </a:solidFill>
            <a:latin typeface="+mn-lt"/>
            <a:ea typeface="+mn-ea"/>
            <a:cs typeface="Arial" panose="020B0604020202020204" pitchFamily="34" charset="0"/>
          </a:endParaRPr>
        </a:p>
      </dsp:txBody>
      <dsp:txXfrm rot="-5400000">
        <a:off x="867608" y="39331"/>
        <a:ext cx="5114010" cy="726980"/>
      </dsp:txXfrm>
    </dsp:sp>
    <dsp:sp modelId="{AA20C47B-9F23-417D-9C83-BD49A3037EFD}">
      <dsp:nvSpPr>
        <dsp:cNvPr id="0" name=""/>
        <dsp:cNvSpPr/>
      </dsp:nvSpPr>
      <dsp:spPr>
        <a:xfrm rot="5400000">
          <a:off x="-185916" y="1313408"/>
          <a:ext cx="1239440" cy="867608"/>
        </a:xfrm>
        <a:prstGeom prst="chevron">
          <a:avLst/>
        </a:prstGeom>
        <a:solidFill>
          <a:srgbClr val="00578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ysClr val="window" lastClr="FFFFFF"/>
              </a:solidFill>
              <a:latin typeface="+mn-lt"/>
              <a:ea typeface="+mn-ea"/>
              <a:cs typeface="Arial" panose="020B0604020202020204" pitchFamily="34" charset="0"/>
            </a:rPr>
            <a:t>Imagine</a:t>
          </a:r>
        </a:p>
      </dsp:txBody>
      <dsp:txXfrm rot="-5400000">
        <a:off x="0" y="1561296"/>
        <a:ext cx="867608" cy="371832"/>
      </dsp:txXfrm>
    </dsp:sp>
    <dsp:sp modelId="{53A405A1-0425-462B-AE08-E21D6780E78D}">
      <dsp:nvSpPr>
        <dsp:cNvPr id="0" name=""/>
        <dsp:cNvSpPr/>
      </dsp:nvSpPr>
      <dsp:spPr>
        <a:xfrm rot="5400000">
          <a:off x="3041455" y="-1046358"/>
          <a:ext cx="805644" cy="5153338"/>
        </a:xfrm>
        <a:prstGeom prst="round2SameRect">
          <a:avLst/>
        </a:prstGeom>
        <a:solidFill>
          <a:sysClr val="window" lastClr="FFFFFF">
            <a:alpha val="90000"/>
            <a:hueOff val="0"/>
            <a:satOff val="0"/>
            <a:lumOff val="0"/>
            <a:alphaOff val="0"/>
          </a:sysClr>
        </a:solidFill>
        <a:ln w="12700" cap="flat" cmpd="sng" algn="ctr">
          <a:solidFill>
            <a:srgbClr val="00578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n-lt"/>
              <a:ea typeface="+mn-ea"/>
              <a:cs typeface="Arial" panose="020B0604020202020204" pitchFamily="34" charset="0"/>
            </a:rPr>
            <a:t>Explore the materials</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Brainstorm ideas</a:t>
          </a:r>
          <a:endParaRPr lang="en-US" sz="1600" kern="1200" dirty="0">
            <a:solidFill>
              <a:srgbClr val="F16038"/>
            </a:solidFill>
            <a:latin typeface="+mn-lt"/>
            <a:ea typeface="+mn-ea"/>
            <a:cs typeface="Arial" panose="020B0604020202020204" pitchFamily="34" charset="0"/>
          </a:endParaRPr>
        </a:p>
      </dsp:txBody>
      <dsp:txXfrm rot="-5400000">
        <a:off x="867608" y="1166817"/>
        <a:ext cx="5114010" cy="726988"/>
      </dsp:txXfrm>
    </dsp:sp>
    <dsp:sp modelId="{2A0C5A49-8D0D-46CF-8B80-35F2EFA60C0F}">
      <dsp:nvSpPr>
        <dsp:cNvPr id="0" name=""/>
        <dsp:cNvSpPr/>
      </dsp:nvSpPr>
      <dsp:spPr>
        <a:xfrm rot="5400000">
          <a:off x="-185916" y="2437220"/>
          <a:ext cx="1239440" cy="867608"/>
        </a:xfrm>
        <a:prstGeom prst="chevron">
          <a:avLst/>
        </a:prstGeom>
        <a:solidFill>
          <a:srgbClr val="824D9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ysClr val="window" lastClr="FFFFFF"/>
              </a:solidFill>
              <a:latin typeface="+mn-lt"/>
              <a:ea typeface="+mn-ea"/>
              <a:cs typeface="Arial" panose="020B0604020202020204" pitchFamily="34" charset="0"/>
            </a:rPr>
            <a:t>Plan</a:t>
          </a:r>
        </a:p>
      </dsp:txBody>
      <dsp:txXfrm rot="-5400000">
        <a:off x="0" y="2685108"/>
        <a:ext cx="867608" cy="371832"/>
      </dsp:txXfrm>
    </dsp:sp>
    <dsp:sp modelId="{1874836E-48A7-4FCA-92CA-350A1E8DD9A8}">
      <dsp:nvSpPr>
        <dsp:cNvPr id="0" name=""/>
        <dsp:cNvSpPr/>
      </dsp:nvSpPr>
      <dsp:spPr>
        <a:xfrm rot="5400000">
          <a:off x="3049000" y="77453"/>
          <a:ext cx="790554" cy="5153338"/>
        </a:xfrm>
        <a:prstGeom prst="round2SameRect">
          <a:avLst/>
        </a:prstGeom>
        <a:noFill/>
        <a:ln w="12700" cap="flat" cmpd="sng" algn="ctr">
          <a:solidFill>
            <a:srgbClr val="824D9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Create a plan individually</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Select a group</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Gather materials</a:t>
          </a:r>
          <a:endParaRPr lang="en-US" sz="1600" kern="1200" dirty="0">
            <a:solidFill>
              <a:srgbClr val="F16038"/>
            </a:solidFill>
            <a:latin typeface="+mn-lt"/>
            <a:ea typeface="+mn-ea"/>
            <a:cs typeface="Arial" panose="020B0604020202020204" pitchFamily="34" charset="0"/>
          </a:endParaRPr>
        </a:p>
      </dsp:txBody>
      <dsp:txXfrm rot="-5400000">
        <a:off x="867608" y="2297437"/>
        <a:ext cx="5114746" cy="713370"/>
      </dsp:txXfrm>
    </dsp:sp>
    <dsp:sp modelId="{7170A2DF-CCB3-4F81-A017-51F68A445B4B}">
      <dsp:nvSpPr>
        <dsp:cNvPr id="0" name=""/>
        <dsp:cNvSpPr/>
      </dsp:nvSpPr>
      <dsp:spPr>
        <a:xfrm rot="5400000">
          <a:off x="-185916" y="3561032"/>
          <a:ext cx="1239440" cy="867608"/>
        </a:xfrm>
        <a:prstGeom prst="chevron">
          <a:avLst/>
        </a:prstGeom>
        <a:solidFill>
          <a:srgbClr val="E95E0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FFFF"/>
              </a:solidFill>
              <a:latin typeface="+mn-lt"/>
              <a:ea typeface="+mn-ea"/>
              <a:cs typeface="+mn-cs"/>
            </a:rPr>
            <a:t>Create</a:t>
          </a:r>
        </a:p>
      </dsp:txBody>
      <dsp:txXfrm rot="-5400000">
        <a:off x="0" y="3808920"/>
        <a:ext cx="867608" cy="371832"/>
      </dsp:txXfrm>
    </dsp:sp>
    <dsp:sp modelId="{3B059D2C-7943-4ABA-9DC4-4B5B3118440D}">
      <dsp:nvSpPr>
        <dsp:cNvPr id="0" name=""/>
        <dsp:cNvSpPr/>
      </dsp:nvSpPr>
      <dsp:spPr>
        <a:xfrm rot="5400000">
          <a:off x="3041459" y="1200378"/>
          <a:ext cx="805636" cy="5153338"/>
        </a:xfrm>
        <a:prstGeom prst="round2SameRect">
          <a:avLst/>
        </a:prstGeom>
        <a:solidFill>
          <a:srgbClr val="FFFFFF">
            <a:alpha val="90000"/>
            <a:hueOff val="0"/>
            <a:satOff val="0"/>
            <a:lumOff val="0"/>
            <a:alphaOff val="0"/>
          </a:srgbClr>
        </a:solidFill>
        <a:ln w="12700" cap="flat" cmpd="sng" algn="ctr">
          <a:solidFill>
            <a:srgbClr val="E95E0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n-lt"/>
              <a:ea typeface="+mn-ea"/>
              <a:cs typeface="+mn-cs"/>
            </a:rPr>
            <a:t>Build the product/prototype</a:t>
          </a:r>
          <a:endParaRPr lang="en-US" sz="1600" kern="1200" dirty="0">
            <a:solidFill>
              <a:srgbClr val="F16038"/>
            </a:solidFill>
            <a:latin typeface="+mn-lt"/>
            <a:ea typeface="+mn-ea"/>
            <a:cs typeface="+mn-cs"/>
          </a:endParaRPr>
        </a:p>
        <a:p>
          <a:pPr marL="171450" lvl="1" indent="-171450" algn="l" defTabSz="711200">
            <a:lnSpc>
              <a:spcPct val="90000"/>
            </a:lnSpc>
            <a:spcBef>
              <a:spcPct val="0"/>
            </a:spcBef>
            <a:spcAft>
              <a:spcPct val="15000"/>
            </a:spcAft>
            <a:buChar char="•"/>
          </a:pPr>
          <a:r>
            <a:rPr lang="en-US" sz="1600" kern="1200" dirty="0">
              <a:solidFill>
                <a:srgbClr val="000000"/>
              </a:solidFill>
              <a:latin typeface="+mn-lt"/>
              <a:ea typeface="+mn-ea"/>
              <a:cs typeface="+mn-cs"/>
            </a:rPr>
            <a:t>Test the product/prototype</a:t>
          </a:r>
          <a:endParaRPr lang="en-US" sz="1600" kern="1200" dirty="0">
            <a:solidFill>
              <a:srgbClr val="F16038"/>
            </a:solidFill>
            <a:latin typeface="+mn-lt"/>
            <a:ea typeface="+mn-ea"/>
            <a:cs typeface="+mn-cs"/>
          </a:endParaRPr>
        </a:p>
      </dsp:txBody>
      <dsp:txXfrm rot="-5400000">
        <a:off x="867608" y="3413557"/>
        <a:ext cx="5114010" cy="726980"/>
      </dsp:txXfrm>
    </dsp:sp>
    <dsp:sp modelId="{9E5D38A8-95CB-4D23-90E9-68067DD66E40}">
      <dsp:nvSpPr>
        <dsp:cNvPr id="0" name=""/>
        <dsp:cNvSpPr/>
      </dsp:nvSpPr>
      <dsp:spPr>
        <a:xfrm rot="5400000">
          <a:off x="-185916" y="4684844"/>
          <a:ext cx="1239440" cy="867608"/>
        </a:xfrm>
        <a:prstGeom prst="chevron">
          <a:avLst/>
        </a:prstGeom>
        <a:solidFill>
          <a:srgbClr val="4D4D4F"/>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FFFF"/>
              </a:solidFill>
              <a:latin typeface="+mn-lt"/>
              <a:ea typeface="+mn-ea"/>
              <a:cs typeface="+mn-cs"/>
            </a:rPr>
            <a:t>Improve </a:t>
          </a:r>
        </a:p>
      </dsp:txBody>
      <dsp:txXfrm rot="-5400000">
        <a:off x="0" y="4932732"/>
        <a:ext cx="867608" cy="371832"/>
      </dsp:txXfrm>
    </dsp:sp>
    <dsp:sp modelId="{CE4E4CBE-ED4C-4D0A-985F-6460517C251B}">
      <dsp:nvSpPr>
        <dsp:cNvPr id="0" name=""/>
        <dsp:cNvSpPr/>
      </dsp:nvSpPr>
      <dsp:spPr>
        <a:xfrm rot="5400000">
          <a:off x="3041459" y="2325076"/>
          <a:ext cx="805636" cy="5153338"/>
        </a:xfrm>
        <a:prstGeom prst="round2SameRect">
          <a:avLst/>
        </a:prstGeom>
        <a:solidFill>
          <a:srgbClr val="FFFFFF">
            <a:alpha val="90000"/>
            <a:hueOff val="0"/>
            <a:satOff val="0"/>
            <a:lumOff val="0"/>
            <a:alphaOff val="0"/>
          </a:srgbClr>
        </a:solidFill>
        <a:ln w="12700" cap="flat" cmpd="sng" algn="ctr">
          <a:solidFill>
            <a:srgbClr val="91919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solidFill>
                <a:srgbClr val="000000"/>
              </a:solidFill>
              <a:latin typeface="+mn-lt"/>
              <a:cs typeface="Arial" panose="020B0604020202020204" pitchFamily="34" charset="0"/>
            </a:rPr>
            <a:t>Analyze results from test</a:t>
          </a:r>
          <a:endParaRPr lang="en-US" sz="1600" kern="1200" dirty="0">
            <a:solidFill>
              <a:srgbClr val="F16038"/>
            </a:solidFill>
            <a:latin typeface="+mn-lt"/>
            <a:ea typeface="+mn-ea"/>
            <a:cs typeface="+mn-cs"/>
          </a:endParaRPr>
        </a:p>
        <a:p>
          <a:pPr marL="171450" lvl="1" indent="-171450" algn="l" defTabSz="711200">
            <a:lnSpc>
              <a:spcPct val="90000"/>
            </a:lnSpc>
            <a:spcBef>
              <a:spcPct val="0"/>
            </a:spcBef>
            <a:spcAft>
              <a:spcPct val="15000"/>
            </a:spcAft>
            <a:buChar char="•"/>
          </a:pPr>
          <a:r>
            <a:rPr lang="en-US" sz="1600" b="0" i="0" kern="1200" dirty="0">
              <a:solidFill>
                <a:srgbClr val="000000"/>
              </a:solidFill>
              <a:latin typeface="+mn-lt"/>
              <a:cs typeface="Arial" panose="020B0604020202020204" pitchFamily="34" charset="0"/>
            </a:rPr>
            <a:t>Modify process or design to make it better</a:t>
          </a:r>
          <a:endParaRPr lang="en-US" sz="1600" kern="1200" dirty="0">
            <a:solidFill>
              <a:srgbClr val="F16038"/>
            </a:solidFill>
            <a:latin typeface="+mn-lt"/>
            <a:ea typeface="+mn-ea"/>
            <a:cs typeface="+mn-cs"/>
          </a:endParaRPr>
        </a:p>
        <a:p>
          <a:pPr marL="171450" lvl="1" indent="-171450" algn="l" defTabSz="711200">
            <a:lnSpc>
              <a:spcPct val="90000"/>
            </a:lnSpc>
            <a:spcBef>
              <a:spcPct val="0"/>
            </a:spcBef>
            <a:spcAft>
              <a:spcPct val="15000"/>
            </a:spcAft>
            <a:buChar char="•"/>
          </a:pPr>
          <a:r>
            <a:rPr lang="en-US" sz="1600" b="0" i="0" kern="1200" dirty="0">
              <a:solidFill>
                <a:srgbClr val="000000"/>
              </a:solidFill>
              <a:latin typeface="+mn-lt"/>
              <a:cs typeface="Arial" panose="020B0604020202020204" pitchFamily="34" charset="0"/>
            </a:rPr>
            <a:t>Repeat as many times as needed</a:t>
          </a:r>
          <a:endParaRPr lang="en-US" sz="1600" kern="1200" dirty="0">
            <a:solidFill>
              <a:srgbClr val="F16038"/>
            </a:solidFill>
            <a:latin typeface="+mn-lt"/>
            <a:ea typeface="+mn-ea"/>
            <a:cs typeface="+mn-cs"/>
          </a:endParaRPr>
        </a:p>
      </dsp:txBody>
      <dsp:txXfrm rot="-5400000">
        <a:off x="867608" y="4538255"/>
        <a:ext cx="5114010" cy="7269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53187-3FBD-0745-81C2-BC96EB4B95F5}"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4CE3E-9B52-4C42-9D9A-122AF125F0AB}" type="slidenum">
              <a:rPr lang="en-US" smtClean="0"/>
              <a:t>‹#›</a:t>
            </a:fld>
            <a:endParaRPr lang="en-US"/>
          </a:p>
        </p:txBody>
      </p:sp>
    </p:spTree>
    <p:extLst>
      <p:ext uri="{BB962C8B-B14F-4D97-AF65-F5344CB8AC3E}">
        <p14:creationId xmlns:p14="http://schemas.microsoft.com/office/powerpoint/2010/main" val="3915981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Font typeface="Wingdings" panose="05000000000000000000" pitchFamily="2" charset="2"/>
              <a:buNone/>
            </a:pPr>
            <a:endParaRPr lang="en-US"/>
          </a:p>
        </p:txBody>
      </p:sp>
      <p:sp>
        <p:nvSpPr>
          <p:cNvPr id="4" name="Slide Number Placeholder 3"/>
          <p:cNvSpPr>
            <a:spLocks noGrp="1"/>
          </p:cNvSpPr>
          <p:nvPr>
            <p:ph type="sldNum" sz="quarter" idx="5"/>
          </p:nvPr>
        </p:nvSpPr>
        <p:spPr/>
        <p:txBody>
          <a:bodyPr/>
          <a:lstStyle/>
          <a:p>
            <a:fld id="{56C5D090-BA02-4F73-AC62-92E90EE199A8}" type="slidenum">
              <a:rPr lang="en-US" smtClean="0"/>
              <a:t>5</a:t>
            </a:fld>
            <a:endParaRPr lang="en-US"/>
          </a:p>
        </p:txBody>
      </p:sp>
    </p:spTree>
    <p:extLst>
      <p:ext uri="{BB962C8B-B14F-4D97-AF65-F5344CB8AC3E}">
        <p14:creationId xmlns:p14="http://schemas.microsoft.com/office/powerpoint/2010/main" val="412019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6</a:t>
            </a:fld>
            <a:endParaRPr lang="en-US"/>
          </a:p>
        </p:txBody>
      </p:sp>
    </p:spTree>
    <p:extLst>
      <p:ext uri="{BB962C8B-B14F-4D97-AF65-F5344CB8AC3E}">
        <p14:creationId xmlns:p14="http://schemas.microsoft.com/office/powerpoint/2010/main" val="259112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Wingdings" panose="05000000000000000000" pitchFamily="2" charset="2"/>
              <a:buNone/>
            </a:pPr>
            <a:endParaRPr lang="en-US" sz="180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7</a:t>
            </a:fld>
            <a:endParaRPr lang="en-US"/>
          </a:p>
        </p:txBody>
      </p:sp>
    </p:spTree>
    <p:extLst>
      <p:ext uri="{BB962C8B-B14F-4D97-AF65-F5344CB8AC3E}">
        <p14:creationId xmlns:p14="http://schemas.microsoft.com/office/powerpoint/2010/main" val="289499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EB6F4-00DA-074C-8AD6-103F81F2CC6A}"/>
              </a:ext>
            </a:extLst>
          </p:cNvPr>
          <p:cNvSpPr>
            <a:spLocks noGrp="1"/>
          </p:cNvSpPr>
          <p:nvPr>
            <p:ph type="ctrTitle"/>
          </p:nvPr>
        </p:nvSpPr>
        <p:spPr>
          <a:xfrm>
            <a:off x="1524000" y="1122363"/>
            <a:ext cx="9144000" cy="2387600"/>
          </a:xfrm>
        </p:spPr>
        <p:txBody>
          <a:bodyPr anchor="b"/>
          <a:lstStyle>
            <a:lvl1pPr algn="ctr">
              <a:defRPr sz="6000">
                <a:latin typeface="Helvetica"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CFE163E0-49FA-C942-A3CE-01FC4820B2B3}"/>
              </a:ext>
            </a:extLst>
          </p:cNvPr>
          <p:cNvSpPr>
            <a:spLocks noGrp="1"/>
          </p:cNvSpPr>
          <p:nvPr>
            <p:ph type="subTitle" idx="1"/>
          </p:nvPr>
        </p:nvSpPr>
        <p:spPr>
          <a:xfrm>
            <a:off x="1524000" y="3602038"/>
            <a:ext cx="9144000" cy="1655762"/>
          </a:xfrm>
        </p:spPr>
        <p:txBody>
          <a:bodyPr/>
          <a:lstStyle>
            <a:lvl1pPr marL="0" indent="0" algn="ctr">
              <a:buNone/>
              <a:defRPr sz="240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80307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357E-1FDF-004E-96C8-7ECCDB19A316}"/>
              </a:ext>
            </a:extLst>
          </p:cNvPr>
          <p:cNvSpPr>
            <a:spLocks noGrp="1"/>
          </p:cNvSpPr>
          <p:nvPr>
            <p:ph type="title"/>
          </p:nvPr>
        </p:nvSpPr>
        <p:spPr/>
        <p:txBody>
          <a:bodyPr/>
          <a:lstStyle>
            <a:lvl1pPr>
              <a:defRPr>
                <a:latin typeface="Helvetica"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3726D3F-4DCD-E145-96F9-A25CF63BA779}"/>
              </a:ext>
            </a:extLst>
          </p:cNvPr>
          <p:cNvSpPr>
            <a:spLocks noGrp="1"/>
          </p:cNvSpPr>
          <p:nvPr>
            <p:ph idx="1"/>
          </p:nvPr>
        </p:nvSpPr>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522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D48E9-1AF3-AF4B-93E3-AC32A6D43640}"/>
              </a:ext>
            </a:extLst>
          </p:cNvPr>
          <p:cNvSpPr>
            <a:spLocks noGrp="1"/>
          </p:cNvSpPr>
          <p:nvPr>
            <p:ph type="title"/>
          </p:nvPr>
        </p:nvSpPr>
        <p:spPr>
          <a:xfrm>
            <a:off x="831850" y="1709738"/>
            <a:ext cx="10515600" cy="2852737"/>
          </a:xfrm>
        </p:spPr>
        <p:txBody>
          <a:bodyPr anchor="b"/>
          <a:lstStyle>
            <a:lvl1pPr>
              <a:defRPr sz="6000">
                <a:latin typeface="Helvetica"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ADF6022F-AFBA-764D-9E9D-91565135719F}"/>
              </a:ext>
            </a:extLst>
          </p:cNvPr>
          <p:cNvSpPr>
            <a:spLocks noGrp="1"/>
          </p:cNvSpPr>
          <p:nvPr>
            <p:ph type="body" idx="1"/>
          </p:nvPr>
        </p:nvSpPr>
        <p:spPr>
          <a:xfrm>
            <a:off x="831850" y="4589464"/>
            <a:ext cx="10515600" cy="488974"/>
          </a:xfrm>
        </p:spPr>
        <p:txBody>
          <a:bodyPr/>
          <a:lstStyle>
            <a:lvl1pPr marL="0" indent="0">
              <a:buNone/>
              <a:defRPr sz="2400">
                <a:solidFill>
                  <a:schemeClr val="tx1">
                    <a:tint val="75000"/>
                  </a:schemeClr>
                </a:solidFill>
                <a:latin typeface="Helvetic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a:extLst>
              <a:ext uri="{FF2B5EF4-FFF2-40B4-BE49-F238E27FC236}">
                <a16:creationId xmlns:a16="http://schemas.microsoft.com/office/drawing/2014/main" id="{C7A7B36F-B43B-FC48-A871-5AA9069923DC}"/>
              </a:ext>
            </a:extLst>
          </p:cNvPr>
          <p:cNvPicPr>
            <a:picLocks noChangeAspect="1"/>
          </p:cNvPicPr>
          <p:nvPr userDrawn="1"/>
        </p:nvPicPr>
        <p:blipFill>
          <a:blip r:embed="rId2"/>
          <a:stretch>
            <a:fillRect/>
          </a:stretch>
        </p:blipFill>
        <p:spPr>
          <a:xfrm>
            <a:off x="10147715" y="0"/>
            <a:ext cx="1927737" cy="815926"/>
          </a:xfrm>
          <a:prstGeom prst="rect">
            <a:avLst/>
          </a:prstGeom>
        </p:spPr>
      </p:pic>
      <p:pic>
        <p:nvPicPr>
          <p:cNvPr id="10" name="Picture 9">
            <a:extLst>
              <a:ext uri="{FF2B5EF4-FFF2-40B4-BE49-F238E27FC236}">
                <a16:creationId xmlns:a16="http://schemas.microsoft.com/office/drawing/2014/main" id="{A67D8738-D2CD-5A46-ADBC-9DE8C6CC6A23}"/>
              </a:ext>
            </a:extLst>
          </p:cNvPr>
          <p:cNvPicPr>
            <a:picLocks noChangeAspect="1"/>
          </p:cNvPicPr>
          <p:nvPr userDrawn="1"/>
        </p:nvPicPr>
        <p:blipFill>
          <a:blip r:embed="rId3"/>
          <a:stretch>
            <a:fillRect/>
          </a:stretch>
        </p:blipFill>
        <p:spPr>
          <a:xfrm>
            <a:off x="278032" y="5775594"/>
            <a:ext cx="2535506" cy="850899"/>
          </a:xfrm>
          <a:prstGeom prst="rect">
            <a:avLst/>
          </a:prstGeom>
        </p:spPr>
      </p:pic>
    </p:spTree>
    <p:extLst>
      <p:ext uri="{BB962C8B-B14F-4D97-AF65-F5344CB8AC3E}">
        <p14:creationId xmlns:p14="http://schemas.microsoft.com/office/powerpoint/2010/main" val="336526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D4824-6C0B-8645-A8C2-684DCE1D52EE}"/>
              </a:ext>
            </a:extLst>
          </p:cNvPr>
          <p:cNvSpPr>
            <a:spLocks noGrp="1"/>
          </p:cNvSpPr>
          <p:nvPr>
            <p:ph type="title"/>
          </p:nvPr>
        </p:nvSpPr>
        <p:spPr/>
        <p:txBody>
          <a:bodyPr/>
          <a:lstStyle>
            <a:lvl1pPr>
              <a:defRPr>
                <a:latin typeface="Helvetica"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D0A0503-468B-3F4D-99B7-F12AAF1E4F59}"/>
              </a:ext>
            </a:extLst>
          </p:cNvPr>
          <p:cNvSpPr>
            <a:spLocks noGrp="1"/>
          </p:cNvSpPr>
          <p:nvPr>
            <p:ph sz="half" idx="1"/>
          </p:nvPr>
        </p:nvSpPr>
        <p:spPr>
          <a:xfrm>
            <a:off x="838200" y="1825625"/>
            <a:ext cx="5181600" cy="40687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1EF38-FFB7-2A48-836F-97DC1CD7C863}"/>
              </a:ext>
            </a:extLst>
          </p:cNvPr>
          <p:cNvSpPr>
            <a:spLocks noGrp="1"/>
          </p:cNvSpPr>
          <p:nvPr>
            <p:ph sz="half" idx="2"/>
          </p:nvPr>
        </p:nvSpPr>
        <p:spPr>
          <a:xfrm>
            <a:off x="6172200" y="1825625"/>
            <a:ext cx="5181600" cy="40687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219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557C-79BB-CE46-8489-0A27C6C17FDA}"/>
              </a:ext>
            </a:extLst>
          </p:cNvPr>
          <p:cNvSpPr>
            <a:spLocks noGrp="1"/>
          </p:cNvSpPr>
          <p:nvPr>
            <p:ph type="title"/>
          </p:nvPr>
        </p:nvSpPr>
        <p:spPr>
          <a:xfrm>
            <a:off x="839788" y="365125"/>
            <a:ext cx="10515600" cy="1325563"/>
          </a:xfrm>
        </p:spPr>
        <p:txBody>
          <a:bodyPr/>
          <a:lstStyle>
            <a:lvl1pPr>
              <a:defRPr>
                <a:latin typeface="Helvetica"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EE81D6E7-0BDD-1545-BE48-D589BAA3EA2D}"/>
              </a:ext>
            </a:extLst>
          </p:cNvPr>
          <p:cNvSpPr>
            <a:spLocks noGrp="1"/>
          </p:cNvSpPr>
          <p:nvPr>
            <p:ph type="body" idx="1"/>
          </p:nvPr>
        </p:nvSpPr>
        <p:spPr>
          <a:xfrm>
            <a:off x="839788" y="1681163"/>
            <a:ext cx="5157787" cy="823912"/>
          </a:xfrm>
        </p:spPr>
        <p:txBody>
          <a:bodyPr anchor="b"/>
          <a:lstStyle>
            <a:lvl1pPr marL="0" indent="0">
              <a:buNone/>
              <a:defRPr sz="2400" b="1">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151163-4C7D-4845-AE01-8789B11BC14D}"/>
              </a:ext>
            </a:extLst>
          </p:cNvPr>
          <p:cNvSpPr>
            <a:spLocks noGrp="1"/>
          </p:cNvSpPr>
          <p:nvPr>
            <p:ph sz="half" idx="2"/>
          </p:nvPr>
        </p:nvSpPr>
        <p:spPr>
          <a:xfrm>
            <a:off x="839788" y="2505075"/>
            <a:ext cx="5157787" cy="338928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F33AB4-50F8-F647-AC99-08E36A8A2631}"/>
              </a:ext>
            </a:extLst>
          </p:cNvPr>
          <p:cNvSpPr>
            <a:spLocks noGrp="1"/>
          </p:cNvSpPr>
          <p:nvPr>
            <p:ph type="body" sz="quarter" idx="3"/>
          </p:nvPr>
        </p:nvSpPr>
        <p:spPr>
          <a:xfrm>
            <a:off x="6172200" y="1681163"/>
            <a:ext cx="5183188" cy="823912"/>
          </a:xfrm>
        </p:spPr>
        <p:txBody>
          <a:bodyPr anchor="b"/>
          <a:lstStyle>
            <a:lvl1pPr marL="0" indent="0">
              <a:buNone/>
              <a:defRPr sz="2400" b="1">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18782F-BA6D-784F-94C6-F9484F6A4C0E}"/>
              </a:ext>
            </a:extLst>
          </p:cNvPr>
          <p:cNvSpPr>
            <a:spLocks noGrp="1"/>
          </p:cNvSpPr>
          <p:nvPr>
            <p:ph sz="quarter" idx="4"/>
          </p:nvPr>
        </p:nvSpPr>
        <p:spPr>
          <a:xfrm>
            <a:off x="6172200" y="2505075"/>
            <a:ext cx="5183188" cy="338928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03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D604-9B12-8F42-9D39-F43E5170B750}"/>
              </a:ext>
            </a:extLst>
          </p:cNvPr>
          <p:cNvSpPr>
            <a:spLocks noGrp="1"/>
          </p:cNvSpPr>
          <p:nvPr>
            <p:ph type="title"/>
          </p:nvPr>
        </p:nvSpPr>
        <p:spPr/>
        <p:txBody>
          <a:bodyPr/>
          <a:lstStyle>
            <a:lvl1pPr>
              <a:defRPr>
                <a:latin typeface="Helvetica" pitchFamily="2" charset="0"/>
              </a:defRPr>
            </a:lvl1pPr>
          </a:lstStyle>
          <a:p>
            <a:r>
              <a:rPr lang="en-US" dirty="0"/>
              <a:t>Click to edit Master title style</a:t>
            </a:r>
          </a:p>
        </p:txBody>
      </p:sp>
    </p:spTree>
    <p:extLst>
      <p:ext uri="{BB962C8B-B14F-4D97-AF65-F5344CB8AC3E}">
        <p14:creationId xmlns:p14="http://schemas.microsoft.com/office/powerpoint/2010/main" val="722503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4EF37E0-4D9E-D947-A4EB-51B9596BF047}"/>
              </a:ext>
            </a:extLst>
          </p:cNvPr>
          <p:cNvPicPr>
            <a:picLocks noChangeAspect="1"/>
          </p:cNvPicPr>
          <p:nvPr userDrawn="1"/>
        </p:nvPicPr>
        <p:blipFill rotWithShape="1">
          <a:blip r:embed="rId8">
            <a:alphaModFix amt="76000"/>
          </a:blip>
          <a:srcRect l="10809" t="12770" r="48823" b="6446"/>
          <a:stretch/>
        </p:blipFill>
        <p:spPr>
          <a:xfrm flipH="1">
            <a:off x="10659976" y="-2137783"/>
            <a:ext cx="3543382" cy="4505782"/>
          </a:xfrm>
          <a:prstGeom prst="rect">
            <a:avLst/>
          </a:prstGeom>
        </p:spPr>
      </p:pic>
      <p:sp>
        <p:nvSpPr>
          <p:cNvPr id="2" name="Title Placeholder 1">
            <a:extLst>
              <a:ext uri="{FF2B5EF4-FFF2-40B4-BE49-F238E27FC236}">
                <a16:creationId xmlns:a16="http://schemas.microsoft.com/office/drawing/2014/main" id="{02EFA411-1032-8640-9D00-D931C51CAEF7}"/>
              </a:ext>
            </a:extLst>
          </p:cNvPr>
          <p:cNvSpPr>
            <a:spLocks noGrp="1"/>
          </p:cNvSpPr>
          <p:nvPr>
            <p:ph type="title"/>
          </p:nvPr>
        </p:nvSpPr>
        <p:spPr>
          <a:xfrm>
            <a:off x="838200" y="76681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26B51B6-C50F-724F-90F6-C222536AC7EE}"/>
              </a:ext>
            </a:extLst>
          </p:cNvPr>
          <p:cNvSpPr>
            <a:spLocks noGrp="1"/>
          </p:cNvSpPr>
          <p:nvPr>
            <p:ph type="body" idx="1"/>
          </p:nvPr>
        </p:nvSpPr>
        <p:spPr>
          <a:xfrm>
            <a:off x="838200" y="2227319"/>
            <a:ext cx="10515600" cy="382958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B259E8B2-E5D1-DA49-95F1-66F84ED23ED5}"/>
              </a:ext>
            </a:extLst>
          </p:cNvPr>
          <p:cNvPicPr>
            <a:picLocks noChangeAspect="1"/>
          </p:cNvPicPr>
          <p:nvPr userDrawn="1"/>
        </p:nvPicPr>
        <p:blipFill>
          <a:blip r:embed="rId9"/>
          <a:stretch>
            <a:fillRect/>
          </a:stretch>
        </p:blipFill>
        <p:spPr>
          <a:xfrm>
            <a:off x="10320478" y="5877571"/>
            <a:ext cx="1558901" cy="524936"/>
          </a:xfrm>
          <a:prstGeom prst="rect">
            <a:avLst/>
          </a:prstGeom>
        </p:spPr>
      </p:pic>
      <p:pic>
        <p:nvPicPr>
          <p:cNvPr id="9" name="Picture 8">
            <a:extLst>
              <a:ext uri="{FF2B5EF4-FFF2-40B4-BE49-F238E27FC236}">
                <a16:creationId xmlns:a16="http://schemas.microsoft.com/office/drawing/2014/main" id="{C3145589-A98A-6F48-8FFF-A154DE1A6054}"/>
              </a:ext>
            </a:extLst>
          </p:cNvPr>
          <p:cNvPicPr>
            <a:picLocks noChangeAspect="1"/>
          </p:cNvPicPr>
          <p:nvPr userDrawn="1"/>
        </p:nvPicPr>
        <p:blipFill rotWithShape="1">
          <a:blip r:embed="rId10">
            <a:alphaModFix/>
          </a:blip>
          <a:srcRect r="80263"/>
          <a:stretch/>
        </p:blipFill>
        <p:spPr>
          <a:xfrm>
            <a:off x="0" y="3388659"/>
            <a:ext cx="2349329" cy="6702495"/>
          </a:xfrm>
          <a:prstGeom prst="rect">
            <a:avLst/>
          </a:prstGeom>
        </p:spPr>
      </p:pic>
      <p:pic>
        <p:nvPicPr>
          <p:cNvPr id="7" name="Picture 6">
            <a:extLst>
              <a:ext uri="{FF2B5EF4-FFF2-40B4-BE49-F238E27FC236}">
                <a16:creationId xmlns:a16="http://schemas.microsoft.com/office/drawing/2014/main" id="{6F549DDC-501F-6D4E-9AAC-9CE9C293B3BC}"/>
              </a:ext>
            </a:extLst>
          </p:cNvPr>
          <p:cNvPicPr>
            <a:picLocks noChangeAspect="1"/>
          </p:cNvPicPr>
          <p:nvPr userDrawn="1"/>
        </p:nvPicPr>
        <p:blipFill>
          <a:blip r:embed="rId11"/>
          <a:stretch>
            <a:fillRect/>
          </a:stretch>
        </p:blipFill>
        <p:spPr>
          <a:xfrm>
            <a:off x="8678494" y="5827237"/>
            <a:ext cx="1486125" cy="629011"/>
          </a:xfrm>
          <a:prstGeom prst="rect">
            <a:avLst/>
          </a:prstGeom>
        </p:spPr>
      </p:pic>
    </p:spTree>
    <p:extLst>
      <p:ext uri="{BB962C8B-B14F-4D97-AF65-F5344CB8AC3E}">
        <p14:creationId xmlns:p14="http://schemas.microsoft.com/office/powerpoint/2010/main" val="1082605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rgbClr val="0066A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929292"/>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929292"/>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929292"/>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929292"/>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92929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hyperlink" Target="https://creativecommons.org/licenses/by-nc-sa/3.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ocw.mit.edu/courses/civil-and-environmental-engineering/1-054-mechanics-and-design-of-concrete-structures-spring-2004/" TargetMode="External"/><Relationship Id="rId5" Type="http://schemas.openxmlformats.org/officeDocument/2006/relationships/image" Target="../media/image16.jpg"/><Relationship Id="rId4" Type="http://schemas.openxmlformats.org/officeDocument/2006/relationships/hyperlink" Target="https://pxhere.com/en/photo/1118921"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7.jpg"/><Relationship Id="rId7" Type="http://schemas.openxmlformats.org/officeDocument/2006/relationships/hyperlink" Target="https://ypard.net/2015-july-6/how-can-technology-reduce-gap-between-youth-and-agricultu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hyperlink" Target="https://creativecommons.org/licenses/by-nc-nd/3.0/" TargetMode="External"/><Relationship Id="rId4" Type="http://schemas.openxmlformats.org/officeDocument/2006/relationships/hyperlink" Target="http://andresherrero.com/espana-concentra-el-95-de-los-cultivos-trasgenicos-de-europa/"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9.jpg"/><Relationship Id="rId7" Type="http://schemas.openxmlformats.org/officeDocument/2006/relationships/hyperlink" Target="https://pixabay.com/photos/construction-site-working-sea-312429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hyperlink" Target="https://creativecommons.org/licenses/by-nd/3.0/" TargetMode="External"/><Relationship Id="rId4" Type="http://schemas.openxmlformats.org/officeDocument/2006/relationships/hyperlink" Target="http://theconversation.com/heres-how-to-fix-americas-crumbling-bridges-33781" TargetMode="External"/><Relationship Id="rId9" Type="http://schemas.openxmlformats.org/officeDocument/2006/relationships/hyperlink" Target="https://pxhere.com/en/photo/724752"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hyperlink" Target="https://creativecommons.org/licenses/by-sa/3.0/" TargetMode="External"/><Relationship Id="rId7" Type="http://schemas.openxmlformats.org/officeDocument/2006/relationships/hyperlink" Target="https://engineering.stackexchange.com/questions/16329/estimating-wind-velocity-behind-a-wind-turbine" TargetMode="External"/><Relationship Id="rId2" Type="http://schemas.openxmlformats.org/officeDocument/2006/relationships/hyperlink" Target="https://en.wikipedia.org/wiki/Offshore_construction" TargetMode="Externa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hyperlink" Target="https://creativecommons.org/licenses/by-nc-sa/3.0/" TargetMode="External"/><Relationship Id="rId4" Type="http://schemas.openxmlformats.org/officeDocument/2006/relationships/hyperlink" Target="http://ocw.mit.edu/courses/civil-and-environmental-engineering/1-020-ecology-ii-engineering-for-sustainability-spring-2008/" TargetMode="External"/><Relationship Id="rId9" Type="http://schemas.openxmlformats.org/officeDocument/2006/relationships/image" Target="../media/image24.jp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7072F0B-27DE-F34F-9206-A75B342112F4}"/>
              </a:ext>
            </a:extLst>
          </p:cNvPr>
          <p:cNvPicPr>
            <a:picLocks noChangeAspect="1"/>
          </p:cNvPicPr>
          <p:nvPr/>
        </p:nvPicPr>
        <p:blipFill>
          <a:blip r:embed="rId2"/>
          <a:stretch>
            <a:fillRect/>
          </a:stretch>
        </p:blipFill>
        <p:spPr>
          <a:xfrm>
            <a:off x="0" y="0"/>
            <a:ext cx="12192000" cy="6858000"/>
          </a:xfrm>
          <a:prstGeom prst="rect">
            <a:avLst/>
          </a:prstGeom>
        </p:spPr>
      </p:pic>
      <p:pic>
        <p:nvPicPr>
          <p:cNvPr id="20" name="Picture 19">
            <a:extLst>
              <a:ext uri="{FF2B5EF4-FFF2-40B4-BE49-F238E27FC236}">
                <a16:creationId xmlns:a16="http://schemas.microsoft.com/office/drawing/2014/main" id="{7670B663-DC0B-3047-80CE-655187589D79}"/>
              </a:ext>
            </a:extLst>
          </p:cNvPr>
          <p:cNvPicPr>
            <a:picLocks noChangeAspect="1"/>
          </p:cNvPicPr>
          <p:nvPr/>
        </p:nvPicPr>
        <p:blipFill rotWithShape="1">
          <a:blip r:embed="rId3"/>
          <a:srcRect r="82409" b="67349"/>
          <a:stretch/>
        </p:blipFill>
        <p:spPr>
          <a:xfrm>
            <a:off x="192215" y="31767"/>
            <a:ext cx="2144647" cy="2239206"/>
          </a:xfrm>
          <a:prstGeom prst="rect">
            <a:avLst/>
          </a:prstGeom>
        </p:spPr>
      </p:pic>
      <p:pic>
        <p:nvPicPr>
          <p:cNvPr id="22" name="Picture 21">
            <a:extLst>
              <a:ext uri="{FF2B5EF4-FFF2-40B4-BE49-F238E27FC236}">
                <a16:creationId xmlns:a16="http://schemas.microsoft.com/office/drawing/2014/main" id="{65A1DFE4-FBA7-D84E-B3C3-1DC0C04267CB}"/>
              </a:ext>
            </a:extLst>
          </p:cNvPr>
          <p:cNvPicPr>
            <a:picLocks noChangeAspect="1"/>
          </p:cNvPicPr>
          <p:nvPr/>
        </p:nvPicPr>
        <p:blipFill rotWithShape="1">
          <a:blip r:embed="rId4"/>
          <a:srcRect t="42823" r="82409"/>
          <a:stretch/>
        </p:blipFill>
        <p:spPr>
          <a:xfrm>
            <a:off x="0" y="2947575"/>
            <a:ext cx="2144647" cy="3921182"/>
          </a:xfrm>
          <a:prstGeom prst="rect">
            <a:avLst/>
          </a:prstGeom>
        </p:spPr>
      </p:pic>
      <p:pic>
        <p:nvPicPr>
          <p:cNvPr id="24" name="Picture 23">
            <a:extLst>
              <a:ext uri="{FF2B5EF4-FFF2-40B4-BE49-F238E27FC236}">
                <a16:creationId xmlns:a16="http://schemas.microsoft.com/office/drawing/2014/main" id="{7E01519F-C39B-CA40-B64D-581FA67684CD}"/>
              </a:ext>
            </a:extLst>
          </p:cNvPr>
          <p:cNvPicPr>
            <a:picLocks noChangeAspect="1"/>
          </p:cNvPicPr>
          <p:nvPr/>
        </p:nvPicPr>
        <p:blipFill rotWithShape="1">
          <a:blip r:embed="rId5"/>
          <a:srcRect l="83299" b="54601"/>
          <a:stretch/>
        </p:blipFill>
        <p:spPr>
          <a:xfrm>
            <a:off x="10155809" y="-10757"/>
            <a:ext cx="2036191" cy="3113471"/>
          </a:xfrm>
          <a:prstGeom prst="rect">
            <a:avLst/>
          </a:prstGeom>
        </p:spPr>
      </p:pic>
      <p:pic>
        <p:nvPicPr>
          <p:cNvPr id="11" name="Picture 10">
            <a:extLst>
              <a:ext uri="{FF2B5EF4-FFF2-40B4-BE49-F238E27FC236}">
                <a16:creationId xmlns:a16="http://schemas.microsoft.com/office/drawing/2014/main" id="{19061A5E-5FE0-2C42-ABD3-833E5A019B33}"/>
              </a:ext>
            </a:extLst>
          </p:cNvPr>
          <p:cNvPicPr>
            <a:picLocks noChangeAspect="1"/>
          </p:cNvPicPr>
          <p:nvPr/>
        </p:nvPicPr>
        <p:blipFill rotWithShape="1">
          <a:blip r:embed="rId6"/>
          <a:srcRect l="7668" t="57299" r="72595" b="22840"/>
          <a:stretch/>
        </p:blipFill>
        <p:spPr>
          <a:xfrm>
            <a:off x="6838073" y="5346046"/>
            <a:ext cx="2403836" cy="1362073"/>
          </a:xfrm>
          <a:prstGeom prst="rect">
            <a:avLst/>
          </a:prstGeom>
        </p:spPr>
      </p:pic>
      <p:pic>
        <p:nvPicPr>
          <p:cNvPr id="13" name="Picture 12">
            <a:extLst>
              <a:ext uri="{FF2B5EF4-FFF2-40B4-BE49-F238E27FC236}">
                <a16:creationId xmlns:a16="http://schemas.microsoft.com/office/drawing/2014/main" id="{445A2585-7FCC-914D-A320-E0A32C7FF5BC}"/>
              </a:ext>
            </a:extLst>
          </p:cNvPr>
          <p:cNvPicPr>
            <a:picLocks noChangeAspect="1"/>
          </p:cNvPicPr>
          <p:nvPr/>
        </p:nvPicPr>
        <p:blipFill>
          <a:blip r:embed="rId7"/>
          <a:stretch>
            <a:fillRect/>
          </a:stretch>
        </p:blipFill>
        <p:spPr>
          <a:xfrm>
            <a:off x="9241909" y="5396675"/>
            <a:ext cx="2699863" cy="1256295"/>
          </a:xfrm>
          <a:prstGeom prst="rect">
            <a:avLst/>
          </a:prstGeom>
        </p:spPr>
      </p:pic>
      <p:sp>
        <p:nvSpPr>
          <p:cNvPr id="6" name="Rectangle 5">
            <a:extLst>
              <a:ext uri="{FF2B5EF4-FFF2-40B4-BE49-F238E27FC236}">
                <a16:creationId xmlns:a16="http://schemas.microsoft.com/office/drawing/2014/main" id="{BEBD8124-4C57-C24F-AF8F-83C4FAD98C9D}"/>
              </a:ext>
            </a:extLst>
          </p:cNvPr>
          <p:cNvSpPr/>
          <p:nvPr/>
        </p:nvSpPr>
        <p:spPr>
          <a:xfrm>
            <a:off x="5242177" y="2211327"/>
            <a:ext cx="7507987" cy="8381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i="1" dirty="0">
                <a:solidFill>
                  <a:schemeClr val="bg1"/>
                </a:solidFill>
                <a:latin typeface="Helvetica" pitchFamily="2" charset="0"/>
              </a:rPr>
              <a:t>Jack and the Beanstalk</a:t>
            </a:r>
          </a:p>
        </p:txBody>
      </p:sp>
      <p:pic>
        <p:nvPicPr>
          <p:cNvPr id="4" name="Picture 3" descr="A cartoon of a plant&#10;&#10;Description automatically generated">
            <a:extLst>
              <a:ext uri="{FF2B5EF4-FFF2-40B4-BE49-F238E27FC236}">
                <a16:creationId xmlns:a16="http://schemas.microsoft.com/office/drawing/2014/main" id="{8E5A232A-2BA3-EFB2-F10C-618E639400D9}"/>
              </a:ext>
            </a:extLst>
          </p:cNvPr>
          <p:cNvPicPr>
            <a:picLocks noChangeAspect="1"/>
          </p:cNvPicPr>
          <p:nvPr/>
        </p:nvPicPr>
        <p:blipFill>
          <a:blip r:embed="rId8"/>
          <a:stretch>
            <a:fillRect/>
          </a:stretch>
        </p:blipFill>
        <p:spPr>
          <a:xfrm>
            <a:off x="-3158" y="-12103"/>
            <a:ext cx="4863830" cy="6858000"/>
          </a:xfrm>
          <a:prstGeom prst="rect">
            <a:avLst/>
          </a:prstGeom>
        </p:spPr>
      </p:pic>
      <p:sp>
        <p:nvSpPr>
          <p:cNvPr id="5" name="TextBox 4">
            <a:extLst>
              <a:ext uri="{FF2B5EF4-FFF2-40B4-BE49-F238E27FC236}">
                <a16:creationId xmlns:a16="http://schemas.microsoft.com/office/drawing/2014/main" id="{16A9C855-8E24-4C04-D13B-5EB94FF0F05B}"/>
              </a:ext>
            </a:extLst>
          </p:cNvPr>
          <p:cNvSpPr txBox="1"/>
          <p:nvPr/>
        </p:nvSpPr>
        <p:spPr>
          <a:xfrm>
            <a:off x="10396917" y="6555485"/>
            <a:ext cx="1774204" cy="276999"/>
          </a:xfrm>
          <a:prstGeom prst="rect">
            <a:avLst/>
          </a:prstGeom>
          <a:noFill/>
        </p:spPr>
        <p:txBody>
          <a:bodyPr wrap="none" rtlCol="0">
            <a:spAutoFit/>
          </a:bodyPr>
          <a:lstStyle/>
          <a:p>
            <a:r>
              <a:rPr lang="en-US" sz="1200" dirty="0"/>
              <a:t>Image by </a:t>
            </a:r>
            <a:r>
              <a:rPr lang="en-US" sz="1200" dirty="0" err="1"/>
              <a:t>theEzMaster</a:t>
            </a:r>
            <a:r>
              <a:rPr lang="en-US" sz="1200" dirty="0"/>
              <a:t> CC</a:t>
            </a:r>
          </a:p>
        </p:txBody>
      </p:sp>
    </p:spTree>
    <p:extLst>
      <p:ext uri="{BB962C8B-B14F-4D97-AF65-F5344CB8AC3E}">
        <p14:creationId xmlns:p14="http://schemas.microsoft.com/office/powerpoint/2010/main" val="394022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8F0D8BE-CF67-9D74-17F1-1952F1CAF543}"/>
              </a:ext>
            </a:extLst>
          </p:cNvPr>
          <p:cNvGraphicFramePr/>
          <p:nvPr/>
        </p:nvGraphicFramePr>
        <p:xfrm>
          <a:off x="2169150" y="982140"/>
          <a:ext cx="6020947" cy="5742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3">
            <a:extLst>
              <a:ext uri="{FF2B5EF4-FFF2-40B4-BE49-F238E27FC236}">
                <a16:creationId xmlns:a16="http://schemas.microsoft.com/office/drawing/2014/main" id="{3953ACBC-95E9-E781-7F36-FF3A3D90D274}"/>
              </a:ext>
            </a:extLst>
          </p:cNvPr>
          <p:cNvSpPr txBox="1">
            <a:spLocks/>
          </p:cNvSpPr>
          <p:nvPr/>
        </p:nvSpPr>
        <p:spPr>
          <a:xfrm>
            <a:off x="373636" y="-89210"/>
            <a:ext cx="88672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r>
              <a:rPr lang="en-US" dirty="0">
                <a:latin typeface="+mj-lt"/>
              </a:rPr>
              <a:t>Engineering Design Process </a:t>
            </a:r>
            <a:br>
              <a:rPr lang="en-US" dirty="0">
                <a:latin typeface="+mj-lt"/>
              </a:rPr>
            </a:br>
            <a:endParaRPr lang="en-US" dirty="0">
              <a:solidFill>
                <a:srgbClr val="F16038"/>
              </a:solidFill>
              <a:latin typeface="+mj-lt"/>
            </a:endParaRPr>
          </a:p>
        </p:txBody>
      </p:sp>
    </p:spTree>
    <p:extLst>
      <p:ext uri="{BB962C8B-B14F-4D97-AF65-F5344CB8AC3E}">
        <p14:creationId xmlns:p14="http://schemas.microsoft.com/office/powerpoint/2010/main" val="3407227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EAF6-947D-2255-5F6D-9601808D046E}"/>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61510BCA-A43E-3897-882B-F646426643D9}"/>
              </a:ext>
            </a:extLst>
          </p:cNvPr>
          <p:cNvSpPr>
            <a:spLocks noGrp="1"/>
          </p:cNvSpPr>
          <p:nvPr>
            <p:ph idx="1"/>
          </p:nvPr>
        </p:nvSpPr>
        <p:spPr>
          <a:xfrm>
            <a:off x="1116981" y="1803572"/>
            <a:ext cx="10515600" cy="3829587"/>
          </a:xfrm>
        </p:spPr>
        <p:txBody>
          <a:bodyPr/>
          <a:lstStyle/>
          <a:p>
            <a:r>
              <a:rPr lang="en-US" sz="2800" b="1" dirty="0">
                <a:solidFill>
                  <a:srgbClr val="000000"/>
                </a:solidFill>
                <a:latin typeface="Arial" panose="020B0604020202020204" pitchFamily="34" charset="0"/>
                <a:cs typeface="Arial" panose="020B0604020202020204" pitchFamily="34" charset="0"/>
              </a:rPr>
              <a:t>Jack wants to go back to the castle in the sky to return the hen and the harp he stole, but he is out of magic beans. He does not know how he will get back to the castle. </a:t>
            </a:r>
          </a:p>
          <a:p>
            <a:endParaRPr lang="en-US" sz="2800" b="1" dirty="0">
              <a:solidFill>
                <a:srgbClr val="000000"/>
              </a:solidFill>
              <a:latin typeface="Arial" panose="020B0604020202020204" pitchFamily="34" charset="0"/>
              <a:cs typeface="Arial" panose="020B0604020202020204" pitchFamily="34" charset="0"/>
            </a:endParaRPr>
          </a:p>
          <a:p>
            <a:r>
              <a:rPr lang="en-US" sz="2800" dirty="0">
                <a:solidFill>
                  <a:srgbClr val="000000"/>
                </a:solidFill>
                <a:latin typeface="Arial" panose="020B0604020202020204" pitchFamily="34" charset="0"/>
                <a:cs typeface="Arial" panose="020B0604020202020204" pitchFamily="34" charset="0"/>
              </a:rPr>
              <a:t>Today, you are going to put on your engineering hat to help Jack build a “beanstalk” that can reach all the way to the giant’s castle the sky so he can return the stolen items.  </a:t>
            </a:r>
            <a:endParaRPr lang="en-US" sz="3200" dirty="0">
              <a:solidFill>
                <a:srgbClr val="000000"/>
              </a:solidFill>
              <a:latin typeface="Arial" panose="020B0604020202020204" pitchFamily="34" charset="0"/>
              <a:cs typeface="Arial" panose="020B0604020202020204" pitchFamily="34" charset="0"/>
            </a:endParaRPr>
          </a:p>
          <a:p>
            <a:endParaRPr lang="en-US" dirty="0"/>
          </a:p>
        </p:txBody>
      </p:sp>
      <p:grpSp>
        <p:nvGrpSpPr>
          <p:cNvPr id="4" name="Group 3">
            <a:extLst>
              <a:ext uri="{FF2B5EF4-FFF2-40B4-BE49-F238E27FC236}">
                <a16:creationId xmlns:a16="http://schemas.microsoft.com/office/drawing/2014/main" id="{7B13CBC6-9EA0-176A-C1FC-479632E45E0E}"/>
              </a:ext>
            </a:extLst>
          </p:cNvPr>
          <p:cNvGrpSpPr/>
          <p:nvPr/>
        </p:nvGrpSpPr>
        <p:grpSpPr>
          <a:xfrm>
            <a:off x="2604931" y="5688363"/>
            <a:ext cx="3491069" cy="805636"/>
            <a:chOff x="867608" y="3"/>
            <a:chExt cx="5153338" cy="805636"/>
          </a:xfrm>
        </p:grpSpPr>
        <p:sp>
          <p:nvSpPr>
            <p:cNvPr id="5" name="Rectangle: Top Corners Rounded 4">
              <a:extLst>
                <a:ext uri="{FF2B5EF4-FFF2-40B4-BE49-F238E27FC236}">
                  <a16:creationId xmlns:a16="http://schemas.microsoft.com/office/drawing/2014/main" id="{64BD059D-97FC-8BC6-A635-AB2F4031D6F0}"/>
                </a:ext>
              </a:extLst>
            </p:cNvPr>
            <p:cNvSpPr/>
            <p:nvPr/>
          </p:nvSpPr>
          <p:spPr>
            <a:xfrm rot="5400000">
              <a:off x="3041459" y="-2173848"/>
              <a:ext cx="805636" cy="5153338"/>
            </a:xfrm>
            <a:prstGeom prst="round2SameRect">
              <a:avLst/>
            </a:pr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6" name="Rectangle: Top Corners Rounded 4">
              <a:extLst>
                <a:ext uri="{FF2B5EF4-FFF2-40B4-BE49-F238E27FC236}">
                  <a16:creationId xmlns:a16="http://schemas.microsoft.com/office/drawing/2014/main" id="{F43717A6-AB0E-8E39-19AD-BF588048B70B}"/>
                </a:ext>
              </a:extLst>
            </p:cNvPr>
            <p:cNvSpPr txBox="1"/>
            <p:nvPr/>
          </p:nvSpPr>
          <p:spPr>
            <a:xfrm>
              <a:off x="867608" y="39331"/>
              <a:ext cx="5114010" cy="7269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solidFill>
                    <a:srgbClr val="000000"/>
                  </a:solidFill>
                  <a:latin typeface="+mn-lt"/>
                  <a:ea typeface="+mn-ea"/>
                  <a:cs typeface="Arial" panose="020B0604020202020204" pitchFamily="34" charset="0"/>
                </a:rPr>
                <a:t>Identify the Problem</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b="0" i="0" kern="1200" dirty="0">
                  <a:solidFill>
                    <a:srgbClr val="000000"/>
                  </a:solidFill>
                  <a:latin typeface="+mn-lt"/>
                  <a:ea typeface="+mn-ea"/>
                  <a:cs typeface="Arial" panose="020B0604020202020204" pitchFamily="34" charset="0"/>
                </a:rPr>
                <a:t>Identify the Criteria and Constraints</a:t>
              </a:r>
              <a:endParaRPr lang="en-US" sz="1600" kern="1200" dirty="0">
                <a:solidFill>
                  <a:srgbClr val="F16038"/>
                </a:solidFill>
                <a:latin typeface="+mn-lt"/>
                <a:ea typeface="+mn-ea"/>
                <a:cs typeface="Arial" panose="020B0604020202020204" pitchFamily="34" charset="0"/>
              </a:endParaRPr>
            </a:p>
          </p:txBody>
        </p:sp>
      </p:grpSp>
      <p:grpSp>
        <p:nvGrpSpPr>
          <p:cNvPr id="7" name="Group 6">
            <a:extLst>
              <a:ext uri="{FF2B5EF4-FFF2-40B4-BE49-F238E27FC236}">
                <a16:creationId xmlns:a16="http://schemas.microsoft.com/office/drawing/2014/main" id="{A483F9F3-64A1-C03E-085A-D086BF213F97}"/>
              </a:ext>
            </a:extLst>
          </p:cNvPr>
          <p:cNvGrpSpPr/>
          <p:nvPr/>
        </p:nvGrpSpPr>
        <p:grpSpPr>
          <a:xfrm>
            <a:off x="1737323" y="5618560"/>
            <a:ext cx="867608" cy="1239440"/>
            <a:chOff x="0" y="2796"/>
            <a:chExt cx="867608" cy="1239440"/>
          </a:xfrm>
        </p:grpSpPr>
        <p:sp>
          <p:nvSpPr>
            <p:cNvPr id="8" name="Arrow: Chevron 7">
              <a:extLst>
                <a:ext uri="{FF2B5EF4-FFF2-40B4-BE49-F238E27FC236}">
                  <a16:creationId xmlns:a16="http://schemas.microsoft.com/office/drawing/2014/main" id="{56F26B63-66E9-3A23-65EE-8CCA470FEBE5}"/>
                </a:ext>
              </a:extLst>
            </p:cNvPr>
            <p:cNvSpPr/>
            <p:nvPr/>
          </p:nvSpPr>
          <p:spPr>
            <a:xfrm rot="5400000">
              <a:off x="-185916" y="188712"/>
              <a:ext cx="1239440" cy="867608"/>
            </a:xfrm>
            <a:prstGeom prst="chevron">
              <a:avLst/>
            </a:pr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9" name="Arrow: Chevron 4">
              <a:extLst>
                <a:ext uri="{FF2B5EF4-FFF2-40B4-BE49-F238E27FC236}">
                  <a16:creationId xmlns:a16="http://schemas.microsoft.com/office/drawing/2014/main" id="{7AE9355E-ED3B-CAF5-59D9-91FA3195FA86}"/>
                </a:ext>
              </a:extLst>
            </p:cNvPr>
            <p:cNvSpPr txBox="1"/>
            <p:nvPr/>
          </p:nvSpPr>
          <p:spPr>
            <a:xfrm>
              <a:off x="0" y="436600"/>
              <a:ext cx="867608" cy="37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mn-lt"/>
                  <a:ea typeface="+mn-ea"/>
                  <a:cs typeface="+mn-cs"/>
                </a:rPr>
                <a:t>Identify</a:t>
              </a:r>
            </a:p>
          </p:txBody>
        </p:sp>
      </p:grpSp>
    </p:spTree>
    <p:extLst>
      <p:ext uri="{BB962C8B-B14F-4D97-AF65-F5344CB8AC3E}">
        <p14:creationId xmlns:p14="http://schemas.microsoft.com/office/powerpoint/2010/main" val="2011659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D76C-C084-D786-CE53-892618DFF16C}"/>
              </a:ext>
            </a:extLst>
          </p:cNvPr>
          <p:cNvSpPr>
            <a:spLocks noGrp="1"/>
          </p:cNvSpPr>
          <p:nvPr>
            <p:ph type="title"/>
          </p:nvPr>
        </p:nvSpPr>
        <p:spPr/>
        <p:txBody>
          <a:bodyPr/>
          <a:lstStyle/>
          <a:p>
            <a:r>
              <a:rPr lang="en-US" dirty="0"/>
              <a:t>Criteria: (Desired Outcomes) </a:t>
            </a:r>
            <a:br>
              <a:rPr lang="en-US" dirty="0"/>
            </a:br>
            <a:endParaRPr lang="en-US" dirty="0"/>
          </a:p>
        </p:txBody>
      </p:sp>
      <p:sp>
        <p:nvSpPr>
          <p:cNvPr id="3" name="Content Placeholder 2">
            <a:extLst>
              <a:ext uri="{FF2B5EF4-FFF2-40B4-BE49-F238E27FC236}">
                <a16:creationId xmlns:a16="http://schemas.microsoft.com/office/drawing/2014/main" id="{338CF007-2E9E-A10E-D6DB-95B59F28014C}"/>
              </a:ext>
            </a:extLst>
          </p:cNvPr>
          <p:cNvSpPr>
            <a:spLocks noGrp="1"/>
          </p:cNvSpPr>
          <p:nvPr>
            <p:ph idx="1"/>
          </p:nvPr>
        </p:nvSpPr>
        <p:spPr>
          <a:xfrm>
            <a:off x="1016619" y="1606972"/>
            <a:ext cx="10515600" cy="3829587"/>
          </a:xfrm>
        </p:spPr>
        <p:txBody>
          <a:bodyPr anchor="ctr"/>
          <a:lstStyle/>
          <a:p>
            <a:pPr>
              <a:spcAft>
                <a:spcPts val="1000"/>
              </a:spcAft>
            </a:pPr>
            <a:r>
              <a:rPr lang="en-US" sz="2400" b="1" dirty="0">
                <a:solidFill>
                  <a:srgbClr val="000000"/>
                </a:solidFill>
              </a:rPr>
              <a:t>A successful tower design should include the following:</a:t>
            </a:r>
          </a:p>
          <a:p>
            <a:pPr lvl="1"/>
            <a:r>
              <a:rPr lang="en-US" dirty="0">
                <a:solidFill>
                  <a:srgbClr val="000000"/>
                </a:solidFill>
              </a:rPr>
              <a:t>A height of 40 centimeters</a:t>
            </a:r>
          </a:p>
          <a:p>
            <a:pPr lvl="1"/>
            <a:r>
              <a:rPr lang="en-US" dirty="0">
                <a:solidFill>
                  <a:srgbClr val="000000"/>
                </a:solidFill>
              </a:rPr>
              <a:t>A “leaf/stem seat” for Jack to sit on the beanstalk</a:t>
            </a:r>
          </a:p>
          <a:p>
            <a:pPr lvl="1">
              <a:spcAft>
                <a:spcPts val="1000"/>
              </a:spcAft>
            </a:pPr>
            <a:r>
              <a:rPr lang="en-US" dirty="0">
                <a:solidFill>
                  <a:srgbClr val="000000"/>
                </a:solidFill>
              </a:rPr>
              <a:t>Hold Jack for one minute during the test</a:t>
            </a:r>
          </a:p>
          <a:p>
            <a:r>
              <a:rPr lang="en-US" sz="2400" dirty="0">
                <a:solidFill>
                  <a:srgbClr val="000000"/>
                </a:solidFill>
              </a:rPr>
              <a:t>Bonus Points: The tower holds Jack for 30 seconds during a windstorm!</a:t>
            </a:r>
          </a:p>
          <a:p>
            <a:endParaRPr lang="en-US" dirty="0"/>
          </a:p>
        </p:txBody>
      </p:sp>
      <p:grpSp>
        <p:nvGrpSpPr>
          <p:cNvPr id="4" name="Group 3">
            <a:extLst>
              <a:ext uri="{FF2B5EF4-FFF2-40B4-BE49-F238E27FC236}">
                <a16:creationId xmlns:a16="http://schemas.microsoft.com/office/drawing/2014/main" id="{0977EA7B-E1BE-BE65-5347-4DF7FF2474E6}"/>
              </a:ext>
            </a:extLst>
          </p:cNvPr>
          <p:cNvGrpSpPr/>
          <p:nvPr/>
        </p:nvGrpSpPr>
        <p:grpSpPr>
          <a:xfrm>
            <a:off x="2604931" y="5688363"/>
            <a:ext cx="3491069" cy="805636"/>
            <a:chOff x="867608" y="3"/>
            <a:chExt cx="5153338" cy="805636"/>
          </a:xfrm>
        </p:grpSpPr>
        <p:sp>
          <p:nvSpPr>
            <p:cNvPr id="5" name="Rectangle: Top Corners Rounded 4">
              <a:extLst>
                <a:ext uri="{FF2B5EF4-FFF2-40B4-BE49-F238E27FC236}">
                  <a16:creationId xmlns:a16="http://schemas.microsoft.com/office/drawing/2014/main" id="{E7A15D6B-0175-51D6-069F-B508858BDF52}"/>
                </a:ext>
              </a:extLst>
            </p:cNvPr>
            <p:cNvSpPr/>
            <p:nvPr/>
          </p:nvSpPr>
          <p:spPr>
            <a:xfrm rot="5400000">
              <a:off x="3041459" y="-2173848"/>
              <a:ext cx="805636" cy="5153338"/>
            </a:xfrm>
            <a:prstGeom prst="round2SameRect">
              <a:avLst/>
            </a:pr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6" name="Rectangle: Top Corners Rounded 4">
              <a:extLst>
                <a:ext uri="{FF2B5EF4-FFF2-40B4-BE49-F238E27FC236}">
                  <a16:creationId xmlns:a16="http://schemas.microsoft.com/office/drawing/2014/main" id="{14B97AD9-DCFA-B258-C5FE-73FCF1D1681F}"/>
                </a:ext>
              </a:extLst>
            </p:cNvPr>
            <p:cNvSpPr txBox="1"/>
            <p:nvPr/>
          </p:nvSpPr>
          <p:spPr>
            <a:xfrm>
              <a:off x="867608" y="39331"/>
              <a:ext cx="5114010" cy="7269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solidFill>
                    <a:srgbClr val="000000"/>
                  </a:solidFill>
                  <a:latin typeface="+mn-lt"/>
                  <a:ea typeface="+mn-ea"/>
                  <a:cs typeface="Arial" panose="020B0604020202020204" pitchFamily="34" charset="0"/>
                </a:rPr>
                <a:t>Identify the Problem</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b="0" i="0" kern="1200" dirty="0">
                  <a:solidFill>
                    <a:srgbClr val="000000"/>
                  </a:solidFill>
                  <a:latin typeface="+mn-lt"/>
                  <a:ea typeface="+mn-ea"/>
                  <a:cs typeface="Arial" panose="020B0604020202020204" pitchFamily="34" charset="0"/>
                </a:rPr>
                <a:t>Identify the Criteria and Constraints</a:t>
              </a:r>
              <a:endParaRPr lang="en-US" sz="1600" kern="1200" dirty="0">
                <a:solidFill>
                  <a:srgbClr val="F16038"/>
                </a:solidFill>
                <a:latin typeface="+mn-lt"/>
                <a:ea typeface="+mn-ea"/>
                <a:cs typeface="Arial" panose="020B0604020202020204" pitchFamily="34" charset="0"/>
              </a:endParaRPr>
            </a:p>
          </p:txBody>
        </p:sp>
      </p:grpSp>
      <p:grpSp>
        <p:nvGrpSpPr>
          <p:cNvPr id="7" name="Group 6">
            <a:extLst>
              <a:ext uri="{FF2B5EF4-FFF2-40B4-BE49-F238E27FC236}">
                <a16:creationId xmlns:a16="http://schemas.microsoft.com/office/drawing/2014/main" id="{076253EC-CC44-DEB6-ABE5-A4AEB4D16E73}"/>
              </a:ext>
            </a:extLst>
          </p:cNvPr>
          <p:cNvGrpSpPr/>
          <p:nvPr/>
        </p:nvGrpSpPr>
        <p:grpSpPr>
          <a:xfrm>
            <a:off x="1737323" y="5618560"/>
            <a:ext cx="867608" cy="1239440"/>
            <a:chOff x="0" y="2796"/>
            <a:chExt cx="867608" cy="1239440"/>
          </a:xfrm>
        </p:grpSpPr>
        <p:sp>
          <p:nvSpPr>
            <p:cNvPr id="8" name="Arrow: Chevron 7">
              <a:extLst>
                <a:ext uri="{FF2B5EF4-FFF2-40B4-BE49-F238E27FC236}">
                  <a16:creationId xmlns:a16="http://schemas.microsoft.com/office/drawing/2014/main" id="{08F43881-952A-6364-41B8-CB8411489535}"/>
                </a:ext>
              </a:extLst>
            </p:cNvPr>
            <p:cNvSpPr/>
            <p:nvPr/>
          </p:nvSpPr>
          <p:spPr>
            <a:xfrm rot="5400000">
              <a:off x="-185916" y="188712"/>
              <a:ext cx="1239440" cy="867608"/>
            </a:xfrm>
            <a:prstGeom prst="chevron">
              <a:avLst/>
            </a:pr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9" name="Arrow: Chevron 4">
              <a:extLst>
                <a:ext uri="{FF2B5EF4-FFF2-40B4-BE49-F238E27FC236}">
                  <a16:creationId xmlns:a16="http://schemas.microsoft.com/office/drawing/2014/main" id="{49D87DD7-61BE-7C09-55F1-54FC96260F18}"/>
                </a:ext>
              </a:extLst>
            </p:cNvPr>
            <p:cNvSpPr txBox="1"/>
            <p:nvPr/>
          </p:nvSpPr>
          <p:spPr>
            <a:xfrm>
              <a:off x="0" y="436600"/>
              <a:ext cx="867608" cy="37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mn-lt"/>
                  <a:ea typeface="+mn-ea"/>
                  <a:cs typeface="+mn-cs"/>
                </a:rPr>
                <a:t>Identify</a:t>
              </a:r>
            </a:p>
          </p:txBody>
        </p:sp>
      </p:grpSp>
    </p:spTree>
    <p:extLst>
      <p:ext uri="{BB962C8B-B14F-4D97-AF65-F5344CB8AC3E}">
        <p14:creationId xmlns:p14="http://schemas.microsoft.com/office/powerpoint/2010/main" val="515030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2D6C0-6AE5-DDB2-3B87-B16E0C061396}"/>
              </a:ext>
            </a:extLst>
          </p:cNvPr>
          <p:cNvSpPr>
            <a:spLocks noGrp="1"/>
          </p:cNvSpPr>
          <p:nvPr>
            <p:ph type="title"/>
          </p:nvPr>
        </p:nvSpPr>
        <p:spPr>
          <a:xfrm>
            <a:off x="391886" y="211647"/>
            <a:ext cx="10515600" cy="1325563"/>
          </a:xfrm>
        </p:spPr>
        <p:txBody>
          <a:bodyPr/>
          <a:lstStyle/>
          <a:p>
            <a:r>
              <a:rPr lang="en-US" dirty="0"/>
              <a:t>Constraints: (Limitations)</a:t>
            </a:r>
          </a:p>
        </p:txBody>
      </p:sp>
      <p:sp>
        <p:nvSpPr>
          <p:cNvPr id="3" name="Content Placeholder 2">
            <a:extLst>
              <a:ext uri="{FF2B5EF4-FFF2-40B4-BE49-F238E27FC236}">
                <a16:creationId xmlns:a16="http://schemas.microsoft.com/office/drawing/2014/main" id="{1674810C-5D64-B78D-9874-1040307349C5}"/>
              </a:ext>
            </a:extLst>
          </p:cNvPr>
          <p:cNvSpPr>
            <a:spLocks noGrp="1"/>
          </p:cNvSpPr>
          <p:nvPr>
            <p:ph idx="1"/>
          </p:nvPr>
        </p:nvSpPr>
        <p:spPr>
          <a:xfrm>
            <a:off x="838199" y="1514206"/>
            <a:ext cx="10798629" cy="3829587"/>
          </a:xfrm>
        </p:spPr>
        <p:txBody>
          <a:bodyPr>
            <a:normAutofit/>
          </a:bodyPr>
          <a:lstStyle/>
          <a:p>
            <a:pPr>
              <a:spcBef>
                <a:spcPts val="1200"/>
              </a:spcBef>
            </a:pPr>
            <a:r>
              <a:rPr lang="en-US" sz="2400" u="sng" dirty="0">
                <a:solidFill>
                  <a:srgbClr val="000000"/>
                </a:solidFill>
              </a:rPr>
              <a:t>Time Limit</a:t>
            </a:r>
            <a:r>
              <a:rPr lang="en-US" sz="2400" dirty="0">
                <a:solidFill>
                  <a:srgbClr val="000000"/>
                </a:solidFill>
              </a:rPr>
              <a:t>: You will have 25 minutes to build the tower.</a:t>
            </a:r>
          </a:p>
          <a:p>
            <a:pPr>
              <a:spcBef>
                <a:spcPts val="1200"/>
              </a:spcBef>
            </a:pPr>
            <a:r>
              <a:rPr lang="en-US" sz="2400" u="sng" dirty="0">
                <a:solidFill>
                  <a:srgbClr val="000000"/>
                </a:solidFill>
              </a:rPr>
              <a:t>Materials</a:t>
            </a:r>
            <a:r>
              <a:rPr lang="en-US" sz="2400" dirty="0">
                <a:solidFill>
                  <a:srgbClr val="000000"/>
                </a:solidFill>
              </a:rPr>
              <a:t>: You will be able to use 20 items to build your tower.</a:t>
            </a:r>
          </a:p>
          <a:p>
            <a:pPr>
              <a:spcBef>
                <a:spcPts val="1200"/>
              </a:spcBef>
            </a:pPr>
            <a:r>
              <a:rPr lang="en-US" sz="2400" u="sng" dirty="0">
                <a:solidFill>
                  <a:srgbClr val="000000"/>
                </a:solidFill>
              </a:rPr>
              <a:t>Counters: </a:t>
            </a:r>
            <a:r>
              <a:rPr lang="en-US" sz="2400" dirty="0">
                <a:solidFill>
                  <a:srgbClr val="000000"/>
                </a:solidFill>
              </a:rPr>
              <a:t>You will have 20 counters to complete this challenge.</a:t>
            </a:r>
          </a:p>
          <a:p>
            <a:pPr>
              <a:spcBef>
                <a:spcPts val="1200"/>
              </a:spcBef>
            </a:pPr>
            <a:r>
              <a:rPr lang="en-US" sz="2400" u="sng" dirty="0">
                <a:solidFill>
                  <a:srgbClr val="000000"/>
                </a:solidFill>
              </a:rPr>
              <a:t>Collaboration</a:t>
            </a:r>
            <a:r>
              <a:rPr lang="en-US" sz="2400" dirty="0">
                <a:solidFill>
                  <a:srgbClr val="000000"/>
                </a:solidFill>
              </a:rPr>
              <a:t>: One design element from each team member must be used in the final design.</a:t>
            </a:r>
          </a:p>
          <a:p>
            <a:pPr>
              <a:spcBef>
                <a:spcPts val="1200"/>
              </a:spcBef>
            </a:pPr>
            <a:r>
              <a:rPr lang="en-US" sz="2400" u="sng" dirty="0">
                <a:solidFill>
                  <a:srgbClr val="000000"/>
                </a:solidFill>
              </a:rPr>
              <a:t>Redesign</a:t>
            </a:r>
            <a:r>
              <a:rPr lang="en-US" sz="2400" dirty="0">
                <a:solidFill>
                  <a:srgbClr val="000000"/>
                </a:solidFill>
              </a:rPr>
              <a:t>: Each team can test their prototype as many times as needed during the 25-minute design phase.</a:t>
            </a:r>
          </a:p>
        </p:txBody>
      </p:sp>
      <p:grpSp>
        <p:nvGrpSpPr>
          <p:cNvPr id="4" name="Group 3">
            <a:extLst>
              <a:ext uri="{FF2B5EF4-FFF2-40B4-BE49-F238E27FC236}">
                <a16:creationId xmlns:a16="http://schemas.microsoft.com/office/drawing/2014/main" id="{E824C9AF-CA0D-4FE9-69A4-99377CE048AD}"/>
              </a:ext>
            </a:extLst>
          </p:cNvPr>
          <p:cNvGrpSpPr/>
          <p:nvPr/>
        </p:nvGrpSpPr>
        <p:grpSpPr>
          <a:xfrm>
            <a:off x="2604931" y="5688363"/>
            <a:ext cx="3491069" cy="805636"/>
            <a:chOff x="867608" y="3"/>
            <a:chExt cx="5153338" cy="805636"/>
          </a:xfrm>
        </p:grpSpPr>
        <p:sp>
          <p:nvSpPr>
            <p:cNvPr id="5" name="Rectangle: Top Corners Rounded 4">
              <a:extLst>
                <a:ext uri="{FF2B5EF4-FFF2-40B4-BE49-F238E27FC236}">
                  <a16:creationId xmlns:a16="http://schemas.microsoft.com/office/drawing/2014/main" id="{5E2284BA-C7D8-15C9-DE0E-28ECCDA24AF0}"/>
                </a:ext>
              </a:extLst>
            </p:cNvPr>
            <p:cNvSpPr/>
            <p:nvPr/>
          </p:nvSpPr>
          <p:spPr>
            <a:xfrm rot="5400000">
              <a:off x="3041459" y="-2173848"/>
              <a:ext cx="805636" cy="5153338"/>
            </a:xfrm>
            <a:prstGeom prst="round2SameRect">
              <a:avLst/>
            </a:pr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6" name="Rectangle: Top Corners Rounded 4">
              <a:extLst>
                <a:ext uri="{FF2B5EF4-FFF2-40B4-BE49-F238E27FC236}">
                  <a16:creationId xmlns:a16="http://schemas.microsoft.com/office/drawing/2014/main" id="{AD94C968-C648-6A3B-4EE4-1D1903B062CE}"/>
                </a:ext>
              </a:extLst>
            </p:cNvPr>
            <p:cNvSpPr txBox="1"/>
            <p:nvPr/>
          </p:nvSpPr>
          <p:spPr>
            <a:xfrm>
              <a:off x="867608" y="39331"/>
              <a:ext cx="5114010" cy="7269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solidFill>
                    <a:srgbClr val="000000"/>
                  </a:solidFill>
                  <a:latin typeface="+mn-lt"/>
                  <a:ea typeface="+mn-ea"/>
                  <a:cs typeface="Arial" panose="020B0604020202020204" pitchFamily="34" charset="0"/>
                </a:rPr>
                <a:t>Identify the Problem</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b="0" i="0" kern="1200" dirty="0">
                  <a:solidFill>
                    <a:srgbClr val="000000"/>
                  </a:solidFill>
                  <a:latin typeface="+mn-lt"/>
                  <a:ea typeface="+mn-ea"/>
                  <a:cs typeface="Arial" panose="020B0604020202020204" pitchFamily="34" charset="0"/>
                </a:rPr>
                <a:t>Identify the Criteria and Constraints</a:t>
              </a:r>
              <a:endParaRPr lang="en-US" sz="1600" kern="1200" dirty="0">
                <a:solidFill>
                  <a:srgbClr val="F16038"/>
                </a:solidFill>
                <a:latin typeface="+mn-lt"/>
                <a:ea typeface="+mn-ea"/>
                <a:cs typeface="Arial" panose="020B0604020202020204" pitchFamily="34" charset="0"/>
              </a:endParaRPr>
            </a:p>
          </p:txBody>
        </p:sp>
      </p:grpSp>
      <p:grpSp>
        <p:nvGrpSpPr>
          <p:cNvPr id="7" name="Group 6">
            <a:extLst>
              <a:ext uri="{FF2B5EF4-FFF2-40B4-BE49-F238E27FC236}">
                <a16:creationId xmlns:a16="http://schemas.microsoft.com/office/drawing/2014/main" id="{778814EE-F38F-8A06-4EA1-E30C22742541}"/>
              </a:ext>
            </a:extLst>
          </p:cNvPr>
          <p:cNvGrpSpPr/>
          <p:nvPr/>
        </p:nvGrpSpPr>
        <p:grpSpPr>
          <a:xfrm>
            <a:off x="1737323" y="5618560"/>
            <a:ext cx="867608" cy="1239440"/>
            <a:chOff x="0" y="2796"/>
            <a:chExt cx="867608" cy="1239440"/>
          </a:xfrm>
        </p:grpSpPr>
        <p:sp>
          <p:nvSpPr>
            <p:cNvPr id="8" name="Arrow: Chevron 7">
              <a:extLst>
                <a:ext uri="{FF2B5EF4-FFF2-40B4-BE49-F238E27FC236}">
                  <a16:creationId xmlns:a16="http://schemas.microsoft.com/office/drawing/2014/main" id="{B2789A87-4A4F-4E70-49CB-FEBC95BF4587}"/>
                </a:ext>
              </a:extLst>
            </p:cNvPr>
            <p:cNvSpPr/>
            <p:nvPr/>
          </p:nvSpPr>
          <p:spPr>
            <a:xfrm rot="5400000">
              <a:off x="-185916" y="188712"/>
              <a:ext cx="1239440" cy="867608"/>
            </a:xfrm>
            <a:prstGeom prst="chevron">
              <a:avLst/>
            </a:pr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9" name="Arrow: Chevron 4">
              <a:extLst>
                <a:ext uri="{FF2B5EF4-FFF2-40B4-BE49-F238E27FC236}">
                  <a16:creationId xmlns:a16="http://schemas.microsoft.com/office/drawing/2014/main" id="{34AC768C-6BE1-53AF-A8A7-46FFBB6AD80F}"/>
                </a:ext>
              </a:extLst>
            </p:cNvPr>
            <p:cNvSpPr txBox="1"/>
            <p:nvPr/>
          </p:nvSpPr>
          <p:spPr>
            <a:xfrm>
              <a:off x="0" y="436600"/>
              <a:ext cx="867608" cy="37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mn-lt"/>
                  <a:ea typeface="+mn-ea"/>
                  <a:cs typeface="+mn-cs"/>
                </a:rPr>
                <a:t>Identify</a:t>
              </a:r>
            </a:p>
          </p:txBody>
        </p:sp>
      </p:grpSp>
    </p:spTree>
    <p:extLst>
      <p:ext uri="{BB962C8B-B14F-4D97-AF65-F5344CB8AC3E}">
        <p14:creationId xmlns:p14="http://schemas.microsoft.com/office/powerpoint/2010/main" val="738202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26D9-4F0E-2ABA-5F7F-6BC4A4F64463}"/>
              </a:ext>
            </a:extLst>
          </p:cNvPr>
          <p:cNvSpPr>
            <a:spLocks noGrp="1"/>
          </p:cNvSpPr>
          <p:nvPr>
            <p:ph type="title"/>
          </p:nvPr>
        </p:nvSpPr>
        <p:spPr>
          <a:xfrm>
            <a:off x="152400" y="104037"/>
            <a:ext cx="10515600" cy="1325563"/>
          </a:xfrm>
        </p:spPr>
        <p:txBody>
          <a:bodyPr/>
          <a:lstStyle/>
          <a:p>
            <a:r>
              <a:rPr lang="en-US" dirty="0">
                <a:latin typeface="Arial"/>
                <a:cs typeface="Arial"/>
              </a:rPr>
              <a:t>Explore Materials</a:t>
            </a:r>
            <a:endParaRPr lang="en-US" dirty="0"/>
          </a:p>
        </p:txBody>
      </p:sp>
      <p:grpSp>
        <p:nvGrpSpPr>
          <p:cNvPr id="9" name="Group 8">
            <a:extLst>
              <a:ext uri="{FF2B5EF4-FFF2-40B4-BE49-F238E27FC236}">
                <a16:creationId xmlns:a16="http://schemas.microsoft.com/office/drawing/2014/main" id="{AEF41BD2-F69E-F5F8-A58D-D9061EE49174}"/>
              </a:ext>
            </a:extLst>
          </p:cNvPr>
          <p:cNvGrpSpPr/>
          <p:nvPr/>
        </p:nvGrpSpPr>
        <p:grpSpPr>
          <a:xfrm>
            <a:off x="1735698" y="5601868"/>
            <a:ext cx="867608" cy="1239440"/>
            <a:chOff x="0" y="1127492"/>
            <a:chExt cx="867608" cy="1239440"/>
          </a:xfrm>
        </p:grpSpPr>
        <p:sp>
          <p:nvSpPr>
            <p:cNvPr id="13" name="Arrow: Chevron 12">
              <a:extLst>
                <a:ext uri="{FF2B5EF4-FFF2-40B4-BE49-F238E27FC236}">
                  <a16:creationId xmlns:a16="http://schemas.microsoft.com/office/drawing/2014/main" id="{C42CA638-FC62-5729-2BB1-CD4067CD5578}"/>
                </a:ext>
              </a:extLst>
            </p:cNvPr>
            <p:cNvSpPr/>
            <p:nvPr/>
          </p:nvSpPr>
          <p:spPr>
            <a:xfrm rot="5400000">
              <a:off x="-185916" y="1313408"/>
              <a:ext cx="1239440" cy="867608"/>
            </a:xfrm>
            <a:prstGeom prst="chevron">
              <a:avLst/>
            </a:pr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14" name="Arrow: Chevron 4">
              <a:extLst>
                <a:ext uri="{FF2B5EF4-FFF2-40B4-BE49-F238E27FC236}">
                  <a16:creationId xmlns:a16="http://schemas.microsoft.com/office/drawing/2014/main" id="{8B6E90D7-C690-509E-CEF8-E2850842EE1E}"/>
                </a:ext>
              </a:extLst>
            </p:cNvPr>
            <p:cNvSpPr txBox="1"/>
            <p:nvPr/>
          </p:nvSpPr>
          <p:spPr>
            <a:xfrm>
              <a:off x="0" y="1561296"/>
              <a:ext cx="867608" cy="37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mn-lt"/>
                  <a:ea typeface="+mn-ea"/>
                  <a:cs typeface="Arial" panose="020B0604020202020204" pitchFamily="34" charset="0"/>
                </a:rPr>
                <a:t>Imagine</a:t>
              </a:r>
            </a:p>
          </p:txBody>
        </p:sp>
      </p:grpSp>
      <p:grpSp>
        <p:nvGrpSpPr>
          <p:cNvPr id="10" name="Group 9">
            <a:extLst>
              <a:ext uri="{FF2B5EF4-FFF2-40B4-BE49-F238E27FC236}">
                <a16:creationId xmlns:a16="http://schemas.microsoft.com/office/drawing/2014/main" id="{3C358C9D-2FBF-8E95-80B2-4FA257B98C7D}"/>
              </a:ext>
            </a:extLst>
          </p:cNvPr>
          <p:cNvGrpSpPr/>
          <p:nvPr/>
        </p:nvGrpSpPr>
        <p:grpSpPr>
          <a:xfrm>
            <a:off x="2603306" y="5601865"/>
            <a:ext cx="5153338" cy="805644"/>
            <a:chOff x="867608" y="1127489"/>
            <a:chExt cx="5153338" cy="805644"/>
          </a:xfrm>
        </p:grpSpPr>
        <p:sp>
          <p:nvSpPr>
            <p:cNvPr id="11" name="Rectangle: Top Corners Rounded 10">
              <a:extLst>
                <a:ext uri="{FF2B5EF4-FFF2-40B4-BE49-F238E27FC236}">
                  <a16:creationId xmlns:a16="http://schemas.microsoft.com/office/drawing/2014/main" id="{ACB32107-94CE-723B-C2CD-727E435DECB0}"/>
                </a:ext>
              </a:extLst>
            </p:cNvPr>
            <p:cNvSpPr/>
            <p:nvPr/>
          </p:nvSpPr>
          <p:spPr>
            <a:xfrm rot="5400000">
              <a:off x="3041455" y="-1046358"/>
              <a:ext cx="805644" cy="5153338"/>
            </a:xfrm>
            <a:prstGeom prst="round2SameRect">
              <a:avLst/>
            </a:pr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12" name="Rectangle: Top Corners Rounded 6">
              <a:extLst>
                <a:ext uri="{FF2B5EF4-FFF2-40B4-BE49-F238E27FC236}">
                  <a16:creationId xmlns:a16="http://schemas.microsoft.com/office/drawing/2014/main" id="{A69799C8-312A-46F5-6FE0-9A1A8ED908EC}"/>
                </a:ext>
              </a:extLst>
            </p:cNvPr>
            <p:cNvSpPr txBox="1"/>
            <p:nvPr/>
          </p:nvSpPr>
          <p:spPr>
            <a:xfrm>
              <a:off x="867608" y="1166817"/>
              <a:ext cx="5114010" cy="7269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n-lt"/>
                  <a:ea typeface="+mn-ea"/>
                  <a:cs typeface="Arial" panose="020B0604020202020204" pitchFamily="34" charset="0"/>
                </a:rPr>
                <a:t>Explore the materials</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Brainstorm ideas</a:t>
              </a:r>
              <a:endParaRPr lang="en-US" sz="1600" kern="1200" dirty="0">
                <a:solidFill>
                  <a:srgbClr val="F16038"/>
                </a:solidFill>
                <a:latin typeface="+mn-lt"/>
                <a:ea typeface="+mn-ea"/>
                <a:cs typeface="Arial" panose="020B0604020202020204" pitchFamily="34" charset="0"/>
              </a:endParaRPr>
            </a:p>
          </p:txBody>
        </p:sp>
      </p:grpSp>
      <p:sp>
        <p:nvSpPr>
          <p:cNvPr id="6" name="TextBox 5">
            <a:extLst>
              <a:ext uri="{FF2B5EF4-FFF2-40B4-BE49-F238E27FC236}">
                <a16:creationId xmlns:a16="http://schemas.microsoft.com/office/drawing/2014/main" id="{3A6F84FD-26C0-79F7-FAC0-A6C194C8EC4F}"/>
              </a:ext>
            </a:extLst>
          </p:cNvPr>
          <p:cNvSpPr txBox="1"/>
          <p:nvPr/>
        </p:nvSpPr>
        <p:spPr>
          <a:xfrm>
            <a:off x="152400" y="1151074"/>
            <a:ext cx="5791200" cy="134601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Here are the materials we will be using.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Can you classify them?   </a:t>
            </a:r>
            <a:endParaRPr kumimoji="0" lang="en-US" sz="2800" b="0" i="0" u="none" strike="noStrike" kern="1200" cap="none" spc="0" normalizeH="0" baseline="0" noProof="0" dirty="0">
              <a:ln>
                <a:noFill/>
              </a:ln>
              <a:solidFill>
                <a:srgbClr val="919191"/>
              </a:solidFill>
              <a:effectLst/>
              <a:uLnTx/>
              <a:uFillTx/>
              <a:latin typeface="Arial" panose="020B0604020202020204"/>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What do they have in common?</a:t>
            </a:r>
          </a:p>
        </p:txBody>
      </p:sp>
      <p:graphicFrame>
        <p:nvGraphicFramePr>
          <p:cNvPr id="5" name="Table 4">
            <a:extLst>
              <a:ext uri="{FF2B5EF4-FFF2-40B4-BE49-F238E27FC236}">
                <a16:creationId xmlns:a16="http://schemas.microsoft.com/office/drawing/2014/main" id="{37BA7F22-8A61-3E07-C340-7425662A9BFB}"/>
              </a:ext>
            </a:extLst>
          </p:cNvPr>
          <p:cNvGraphicFramePr>
            <a:graphicFrameLocks noGrp="1"/>
          </p:cNvGraphicFramePr>
          <p:nvPr>
            <p:extLst>
              <p:ext uri="{D42A27DB-BD31-4B8C-83A1-F6EECF244321}">
                <p14:modId xmlns:p14="http://schemas.microsoft.com/office/powerpoint/2010/main" val="3134612250"/>
              </p:ext>
            </p:extLst>
          </p:nvPr>
        </p:nvGraphicFramePr>
        <p:xfrm>
          <a:off x="5676900" y="1612181"/>
          <a:ext cx="6032611" cy="3807102"/>
        </p:xfrm>
        <a:graphic>
          <a:graphicData uri="http://schemas.openxmlformats.org/drawingml/2006/table">
            <a:tbl>
              <a:tblPr firstRow="1" bandRow="1">
                <a:tableStyleId>{5C22544A-7EE6-4342-B048-85BDC9FD1C3A}</a:tableStyleId>
              </a:tblPr>
              <a:tblGrid>
                <a:gridCol w="3665481">
                  <a:extLst>
                    <a:ext uri="{9D8B030D-6E8A-4147-A177-3AD203B41FA5}">
                      <a16:colId xmlns:a16="http://schemas.microsoft.com/office/drawing/2014/main" val="685035288"/>
                    </a:ext>
                  </a:extLst>
                </a:gridCol>
                <a:gridCol w="2367130">
                  <a:extLst>
                    <a:ext uri="{9D8B030D-6E8A-4147-A177-3AD203B41FA5}">
                      <a16:colId xmlns:a16="http://schemas.microsoft.com/office/drawing/2014/main" val="3675114989"/>
                    </a:ext>
                  </a:extLst>
                </a:gridCol>
              </a:tblGrid>
              <a:tr h="320919">
                <a:tc>
                  <a:txBody>
                    <a:bodyPr/>
                    <a:lstStyle/>
                    <a:p>
                      <a:pPr algn="ctr" fontAlgn="base"/>
                      <a:r>
                        <a:rPr lang="en-US" sz="1600" dirty="0">
                          <a:effectLst/>
                          <a:latin typeface="Montserrat" panose="00000500000000000000" pitchFamily="2" charset="0"/>
                        </a:rPr>
                        <a:t>Materials </a:t>
                      </a:r>
                      <a:endParaRPr lang="en-US" sz="1600" b="1" i="0" dirty="0">
                        <a:solidFill>
                          <a:srgbClr val="FFFFFF"/>
                        </a:solidFill>
                        <a:effectLst/>
                        <a:latin typeface="Montserrat" panose="00000500000000000000" pitchFamily="2" charset="0"/>
                      </a:endParaRPr>
                    </a:p>
                  </a:txBody>
                  <a:tcPr/>
                </a:tc>
                <a:tc>
                  <a:txBody>
                    <a:bodyPr/>
                    <a:lstStyle/>
                    <a:p>
                      <a:pPr algn="ctr" fontAlgn="base"/>
                      <a:r>
                        <a:rPr lang="en-US" sz="1600" dirty="0">
                          <a:effectLst/>
                          <a:latin typeface="Montserrat" panose="00000500000000000000" pitchFamily="2" charset="0"/>
                        </a:rPr>
                        <a:t>Cost </a:t>
                      </a:r>
                      <a:endParaRPr lang="en-US" sz="1600" b="1" i="0" dirty="0">
                        <a:solidFill>
                          <a:srgbClr val="FFFFFF"/>
                        </a:solidFill>
                        <a:effectLst/>
                        <a:latin typeface="Montserrat" panose="00000500000000000000" pitchFamily="2" charset="0"/>
                      </a:endParaRPr>
                    </a:p>
                  </a:txBody>
                  <a:tcPr/>
                </a:tc>
                <a:extLst>
                  <a:ext uri="{0D108BD9-81ED-4DB2-BD59-A6C34878D82A}">
                    <a16:rowId xmlns:a16="http://schemas.microsoft.com/office/drawing/2014/main" val="1177583478"/>
                  </a:ext>
                </a:extLst>
              </a:tr>
              <a:tr h="438555">
                <a:tc>
                  <a:txBody>
                    <a:bodyPr/>
                    <a:lstStyle/>
                    <a:p>
                      <a:pPr algn="ctr" fontAlgn="base"/>
                      <a:r>
                        <a:rPr lang="en-US" sz="1600" dirty="0">
                          <a:solidFill>
                            <a:srgbClr val="000000"/>
                          </a:solidFill>
                          <a:effectLst/>
                          <a:latin typeface="Helvetica" panose="020B0604020202020204" pitchFamily="34" charset="0"/>
                          <a:cs typeface="Helvetica" panose="020B0604020202020204" pitchFamily="34" charset="0"/>
                        </a:rPr>
                        <a:t>Construction Paper</a:t>
                      </a:r>
                      <a:endParaRPr lang="en-US" sz="1600" dirty="0">
                        <a:solidFill>
                          <a:schemeClr val="accent2"/>
                        </a:solidFill>
                        <a:effectLst/>
                        <a:latin typeface="Helvetica" panose="020B0604020202020204" pitchFamily="34" charset="0"/>
                        <a:cs typeface="Helvetica" panose="020B0604020202020204" pitchFamily="34" charset="0"/>
                      </a:endParaRPr>
                    </a:p>
                  </a:txBody>
                  <a:tcPr/>
                </a:tc>
                <a:tc>
                  <a:txBody>
                    <a:bodyPr/>
                    <a:lstStyle/>
                    <a:p>
                      <a:pPr algn="ctr" fontAlgn="base"/>
                      <a:r>
                        <a:rPr lang="en-US" sz="1600" dirty="0">
                          <a:solidFill>
                            <a:srgbClr val="000000"/>
                          </a:solidFill>
                          <a:effectLst/>
                          <a:latin typeface="Helvetica" panose="020B0604020202020204" pitchFamily="34" charset="0"/>
                          <a:cs typeface="Helvetica" panose="020B0604020202020204" pitchFamily="34" charset="0"/>
                        </a:rPr>
                        <a:t>1 counter per sheet</a:t>
                      </a:r>
                      <a:endParaRPr lang="en-US" sz="1600" b="0" i="0" dirty="0">
                        <a:solidFill>
                          <a:srgbClr val="000000"/>
                        </a:solidFill>
                        <a:effectLst/>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325012878"/>
                  </a:ext>
                </a:extLst>
              </a:tr>
              <a:tr h="438555">
                <a:tc>
                  <a:txBody>
                    <a:bodyPr/>
                    <a:lstStyle/>
                    <a:p>
                      <a:pPr algn="ctr" fontAlgn="base"/>
                      <a:r>
                        <a:rPr lang="en-US" sz="1600" dirty="0">
                          <a:solidFill>
                            <a:srgbClr val="000000"/>
                          </a:solidFill>
                          <a:effectLst/>
                          <a:latin typeface="Helvetica" panose="020B0604020202020204" pitchFamily="34" charset="0"/>
                          <a:cs typeface="Helvetica" panose="020B0604020202020204" pitchFamily="34" charset="0"/>
                        </a:rPr>
                        <a:t>Toilet Paper Rolls</a:t>
                      </a:r>
                      <a:endParaRPr lang="en-US" sz="1600" dirty="0">
                        <a:solidFill>
                          <a:schemeClr val="accent2"/>
                        </a:solidFill>
                        <a:effectLst/>
                        <a:latin typeface="Helvetica" panose="020B0604020202020204" pitchFamily="34" charset="0"/>
                        <a:cs typeface="Helvetica" panose="020B0604020202020204" pitchFamily="34" charset="0"/>
                      </a:endParaRPr>
                    </a:p>
                  </a:txBody>
                  <a:tcPr/>
                </a:tc>
                <a:tc>
                  <a:txBody>
                    <a:bodyPr/>
                    <a:lstStyle/>
                    <a:p>
                      <a:pPr algn="ctr" fontAlgn="base"/>
                      <a:r>
                        <a:rPr lang="en-US" sz="1600" dirty="0">
                          <a:solidFill>
                            <a:srgbClr val="000000"/>
                          </a:solidFill>
                          <a:effectLst/>
                          <a:latin typeface="Helvetica" panose="020B0604020202020204" pitchFamily="34" charset="0"/>
                          <a:cs typeface="Helvetica" panose="020B0604020202020204" pitchFamily="34" charset="0"/>
                        </a:rPr>
                        <a:t>1 counter per roll</a:t>
                      </a:r>
                      <a:endParaRPr lang="en-US" sz="1600" b="0" i="0" dirty="0">
                        <a:solidFill>
                          <a:srgbClr val="000000"/>
                        </a:solidFill>
                        <a:effectLst/>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243605285"/>
                  </a:ext>
                </a:extLst>
              </a:tr>
              <a:tr h="438555">
                <a:tc>
                  <a:txBody>
                    <a:bodyPr/>
                    <a:lstStyle/>
                    <a:p>
                      <a:pPr algn="ctr" fontAlgn="base"/>
                      <a:r>
                        <a:rPr lang="en-US" sz="1600" dirty="0">
                          <a:solidFill>
                            <a:srgbClr val="000000"/>
                          </a:solidFill>
                          <a:effectLst/>
                          <a:latin typeface="Helvetica" panose="020B0604020202020204" pitchFamily="34" charset="0"/>
                          <a:cs typeface="Helvetica" panose="020B0604020202020204" pitchFamily="34" charset="0"/>
                        </a:rPr>
                        <a:t>Tape</a:t>
                      </a:r>
                      <a:endParaRPr lang="en-US" sz="1600" dirty="0">
                        <a:solidFill>
                          <a:schemeClr val="accent2"/>
                        </a:solidFill>
                        <a:effectLst/>
                        <a:latin typeface="Helvetica" panose="020B0604020202020204" pitchFamily="34" charset="0"/>
                        <a:cs typeface="Helvetica" panose="020B0604020202020204" pitchFamily="34" charset="0"/>
                      </a:endParaRPr>
                    </a:p>
                  </a:txBody>
                  <a:tcPr/>
                </a:tc>
                <a:tc>
                  <a:txBody>
                    <a:bodyPr/>
                    <a:lstStyle/>
                    <a:p>
                      <a:pPr algn="ctr" fontAlgn="base"/>
                      <a:r>
                        <a:rPr lang="en-US" sz="1600" dirty="0">
                          <a:solidFill>
                            <a:srgbClr val="000000"/>
                          </a:solidFill>
                          <a:effectLst/>
                          <a:latin typeface="Helvetica" panose="020B0604020202020204" pitchFamily="34" charset="0"/>
                          <a:cs typeface="Helvetica" panose="020B0604020202020204" pitchFamily="34" charset="0"/>
                        </a:rPr>
                        <a:t>5 counters per roll</a:t>
                      </a:r>
                      <a:endParaRPr lang="en-US" sz="1600" b="0" i="0" dirty="0">
                        <a:solidFill>
                          <a:srgbClr val="000000"/>
                        </a:solidFill>
                        <a:effectLst/>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659510500"/>
                  </a:ext>
                </a:extLst>
              </a:tr>
              <a:tr h="479669">
                <a:tc>
                  <a:txBody>
                    <a:bodyPr/>
                    <a:lstStyle/>
                    <a:p>
                      <a:pPr algn="ctr" fontAlgn="base"/>
                      <a:r>
                        <a:rPr lang="en-US" sz="1600" dirty="0">
                          <a:solidFill>
                            <a:srgbClr val="000000"/>
                          </a:solidFill>
                          <a:effectLst/>
                          <a:latin typeface="Helvetica" panose="020B0604020202020204" pitchFamily="34" charset="0"/>
                          <a:cs typeface="Helvetica" panose="020B0604020202020204" pitchFamily="34" charset="0"/>
                        </a:rPr>
                        <a:t>Glue Stick </a:t>
                      </a:r>
                      <a:endParaRPr lang="en-US" sz="1600" dirty="0">
                        <a:solidFill>
                          <a:schemeClr val="accent2"/>
                        </a:solidFill>
                        <a:effectLst/>
                        <a:latin typeface="Helvetica" panose="020B0604020202020204" pitchFamily="34" charset="0"/>
                        <a:cs typeface="Helvetica" panose="020B0604020202020204" pitchFamily="34" charset="0"/>
                      </a:endParaRPr>
                    </a:p>
                  </a:txBody>
                  <a:tcPr/>
                </a:tc>
                <a:tc>
                  <a:txBody>
                    <a:bodyPr/>
                    <a:lstStyle/>
                    <a:p>
                      <a:pPr algn="ctr" fontAlgn="base"/>
                      <a:r>
                        <a:rPr lang="en-US" sz="1600" dirty="0">
                          <a:solidFill>
                            <a:srgbClr val="000000"/>
                          </a:solidFill>
                          <a:effectLst/>
                          <a:latin typeface="Helvetica" panose="020B0604020202020204" pitchFamily="34" charset="0"/>
                          <a:cs typeface="Helvetica" panose="020B0604020202020204" pitchFamily="34" charset="0"/>
                        </a:rPr>
                        <a:t>4 counters per stick</a:t>
                      </a:r>
                      <a:endParaRPr lang="en-US" sz="1600" b="0" i="0" dirty="0">
                        <a:solidFill>
                          <a:srgbClr val="000000"/>
                        </a:solidFill>
                        <a:effectLst/>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456281347"/>
                  </a:ext>
                </a:extLst>
              </a:tr>
              <a:tr h="438555">
                <a:tc>
                  <a:txBody>
                    <a:bodyPr/>
                    <a:lstStyle/>
                    <a:p>
                      <a:pPr algn="ctr" fontAlgn="base"/>
                      <a:r>
                        <a:rPr lang="en-US" sz="1600" dirty="0">
                          <a:solidFill>
                            <a:srgbClr val="000000"/>
                          </a:solidFill>
                          <a:effectLst/>
                          <a:latin typeface="Helvetica" panose="020B0604020202020204" pitchFamily="34" charset="0"/>
                          <a:cs typeface="Helvetica" panose="020B0604020202020204" pitchFamily="34" charset="0"/>
                        </a:rPr>
                        <a:t>Newspaper</a:t>
                      </a:r>
                      <a:endParaRPr lang="en-US" sz="1600" dirty="0">
                        <a:solidFill>
                          <a:schemeClr val="accent2"/>
                        </a:solidFill>
                        <a:effectLst/>
                        <a:latin typeface="Helvetica" panose="020B0604020202020204" pitchFamily="34" charset="0"/>
                        <a:cs typeface="Helvetica" panose="020B0604020202020204" pitchFamily="34" charset="0"/>
                      </a:endParaRPr>
                    </a:p>
                  </a:txBody>
                  <a:tcPr/>
                </a:tc>
                <a:tc>
                  <a:txBody>
                    <a:bodyPr/>
                    <a:lstStyle/>
                    <a:p>
                      <a:pPr algn="ctr" fontAlgn="base"/>
                      <a:r>
                        <a:rPr lang="en-US" sz="1600" dirty="0">
                          <a:solidFill>
                            <a:srgbClr val="000000"/>
                          </a:solidFill>
                          <a:effectLst/>
                          <a:latin typeface="Helvetica" panose="020B0604020202020204" pitchFamily="34" charset="0"/>
                          <a:cs typeface="Helvetica" panose="020B0604020202020204" pitchFamily="34" charset="0"/>
                        </a:rPr>
                        <a:t>1 counter per sheet</a:t>
                      </a:r>
                      <a:endParaRPr lang="en-US" sz="1600" b="0" i="0" dirty="0">
                        <a:solidFill>
                          <a:srgbClr val="000000"/>
                        </a:solidFill>
                        <a:effectLst/>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46595951"/>
                  </a:ext>
                </a:extLst>
              </a:tr>
              <a:tr h="438555">
                <a:tc>
                  <a:txBody>
                    <a:bodyPr/>
                    <a:lstStyle/>
                    <a:p>
                      <a:pPr algn="ctr" fontAlgn="base"/>
                      <a:r>
                        <a:rPr lang="en-US" sz="1600" dirty="0">
                          <a:solidFill>
                            <a:srgbClr val="000000"/>
                          </a:solidFill>
                          <a:effectLst/>
                          <a:latin typeface="Helvetica" panose="020B0604020202020204" pitchFamily="34" charset="0"/>
                          <a:cs typeface="Helvetica" panose="020B0604020202020204" pitchFamily="34" charset="0"/>
                        </a:rPr>
                        <a:t>Scissors</a:t>
                      </a:r>
                      <a:endParaRPr lang="en-US" sz="1600" dirty="0">
                        <a:solidFill>
                          <a:schemeClr val="accent2"/>
                        </a:solidFill>
                        <a:effectLst/>
                        <a:latin typeface="Helvetica" panose="020B0604020202020204" pitchFamily="34" charset="0"/>
                        <a:cs typeface="Helvetica" panose="020B0604020202020204" pitchFamily="34" charset="0"/>
                      </a:endParaRPr>
                    </a:p>
                  </a:txBody>
                  <a:tcPr/>
                </a:tc>
                <a:tc>
                  <a:txBody>
                    <a:bodyPr/>
                    <a:lstStyle/>
                    <a:p>
                      <a:pPr algn="ctr" fontAlgn="base"/>
                      <a:r>
                        <a:rPr lang="en-US" sz="1600" dirty="0">
                          <a:solidFill>
                            <a:srgbClr val="000000"/>
                          </a:solidFill>
                          <a:effectLst/>
                          <a:latin typeface="Helvetica" panose="020B0604020202020204" pitchFamily="34" charset="0"/>
                          <a:cs typeface="Helvetica" panose="020B0604020202020204" pitchFamily="34" charset="0"/>
                        </a:rPr>
                        <a:t>1 counter per pair</a:t>
                      </a:r>
                      <a:endParaRPr lang="en-US" sz="1600" b="0" i="0" dirty="0">
                        <a:solidFill>
                          <a:srgbClr val="000000"/>
                        </a:solidFill>
                        <a:effectLst/>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439297170"/>
                  </a:ext>
                </a:extLst>
              </a:tr>
              <a:tr h="399689">
                <a:tc>
                  <a:txBody>
                    <a:bodyPr/>
                    <a:lstStyle/>
                    <a:p>
                      <a:pPr algn="ctr" fontAlgn="base"/>
                      <a:r>
                        <a:rPr lang="en-US" sz="1600" dirty="0">
                          <a:solidFill>
                            <a:srgbClr val="000000"/>
                          </a:solidFill>
                          <a:effectLst/>
                          <a:latin typeface="Helvetica" panose="020B0604020202020204" pitchFamily="34" charset="0"/>
                          <a:cs typeface="Helvetica" panose="020B0604020202020204" pitchFamily="34" charset="0"/>
                        </a:rPr>
                        <a:t>Chenille Stick </a:t>
                      </a:r>
                      <a:endParaRPr lang="en-US" sz="1600" dirty="0">
                        <a:solidFill>
                          <a:schemeClr val="accent2"/>
                        </a:solidFill>
                        <a:effectLst/>
                        <a:latin typeface="Helvetica" panose="020B0604020202020204" pitchFamily="34" charset="0"/>
                        <a:cs typeface="Helvetica" panose="020B0604020202020204" pitchFamily="34" charset="0"/>
                      </a:endParaRPr>
                    </a:p>
                  </a:txBody>
                  <a:tcPr/>
                </a:tc>
                <a:tc>
                  <a:txBody>
                    <a:bodyPr/>
                    <a:lstStyle/>
                    <a:p>
                      <a:pPr algn="ctr" fontAlgn="base"/>
                      <a:r>
                        <a:rPr lang="en-US" sz="1600" dirty="0">
                          <a:solidFill>
                            <a:srgbClr val="000000"/>
                          </a:solidFill>
                          <a:effectLst/>
                          <a:latin typeface="Helvetica" panose="020B0604020202020204" pitchFamily="34" charset="0"/>
                          <a:cs typeface="Helvetica" panose="020B0604020202020204" pitchFamily="34" charset="0"/>
                        </a:rPr>
                        <a:t>1 counter per stick</a:t>
                      </a:r>
                      <a:endParaRPr lang="en-US" sz="1600" b="0" i="0" dirty="0">
                        <a:solidFill>
                          <a:srgbClr val="000000"/>
                        </a:solidFill>
                        <a:effectLst/>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123378639"/>
                  </a:ext>
                </a:extLst>
              </a:tr>
              <a:tr h="399689">
                <a:tc>
                  <a:txBody>
                    <a:bodyPr/>
                    <a:lstStyle/>
                    <a:p>
                      <a:pPr algn="ctr" fontAlgn="base"/>
                      <a:r>
                        <a:rPr lang="en-US" sz="1600" dirty="0">
                          <a:solidFill>
                            <a:srgbClr val="000000"/>
                          </a:solidFill>
                          <a:effectLst/>
                          <a:latin typeface="Helvetica" panose="020B0604020202020204" pitchFamily="34" charset="0"/>
                          <a:cs typeface="Helvetica" panose="020B0604020202020204" pitchFamily="34" charset="0"/>
                        </a:rPr>
                        <a:t>Toy Jack  </a:t>
                      </a:r>
                      <a:endParaRPr lang="en-US" sz="1600" dirty="0">
                        <a:solidFill>
                          <a:schemeClr val="accent2"/>
                        </a:solidFill>
                        <a:effectLst/>
                        <a:latin typeface="Helvetica" panose="020B0604020202020204" pitchFamily="34" charset="0"/>
                        <a:cs typeface="Helvetica" panose="020B0604020202020204" pitchFamily="34" charset="0"/>
                      </a:endParaRPr>
                    </a:p>
                  </a:txBody>
                  <a:tcPr/>
                </a:tc>
                <a:tc>
                  <a:txBody>
                    <a:bodyPr/>
                    <a:lstStyle/>
                    <a:p>
                      <a:pPr algn="ctr" fontAlgn="base"/>
                      <a:r>
                        <a:rPr lang="en-US" sz="1600" dirty="0">
                          <a:solidFill>
                            <a:srgbClr val="000000"/>
                          </a:solidFill>
                          <a:effectLst/>
                          <a:latin typeface="Helvetica" panose="020B0604020202020204" pitchFamily="34" charset="0"/>
                          <a:cs typeface="Helvetica" panose="020B0604020202020204" pitchFamily="34" charset="0"/>
                        </a:rPr>
                        <a:t>No cost</a:t>
                      </a:r>
                      <a:endParaRPr lang="en-US" sz="1600" b="0" i="0" dirty="0">
                        <a:solidFill>
                          <a:srgbClr val="000000"/>
                        </a:solidFill>
                        <a:effectLst/>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820807493"/>
                  </a:ext>
                </a:extLst>
              </a:tr>
            </a:tbl>
          </a:graphicData>
        </a:graphic>
      </p:graphicFrame>
    </p:spTree>
    <p:extLst>
      <p:ext uri="{BB962C8B-B14F-4D97-AF65-F5344CB8AC3E}">
        <p14:creationId xmlns:p14="http://schemas.microsoft.com/office/powerpoint/2010/main" val="2332511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3874-2141-3B5C-2B8A-8176408FBB38}"/>
              </a:ext>
            </a:extLst>
          </p:cNvPr>
          <p:cNvSpPr>
            <a:spLocks noGrp="1"/>
          </p:cNvSpPr>
          <p:nvPr>
            <p:ph type="title"/>
          </p:nvPr>
        </p:nvSpPr>
        <p:spPr>
          <a:xfrm>
            <a:off x="228600" y="189876"/>
            <a:ext cx="10515600" cy="1325563"/>
          </a:xfrm>
        </p:spPr>
        <p:txBody>
          <a:bodyPr/>
          <a:lstStyle/>
          <a:p>
            <a:r>
              <a:rPr lang="en-US" dirty="0"/>
              <a:t>Brainstorm!</a:t>
            </a:r>
          </a:p>
        </p:txBody>
      </p:sp>
      <p:grpSp>
        <p:nvGrpSpPr>
          <p:cNvPr id="5" name="Group 4">
            <a:extLst>
              <a:ext uri="{FF2B5EF4-FFF2-40B4-BE49-F238E27FC236}">
                <a16:creationId xmlns:a16="http://schemas.microsoft.com/office/drawing/2014/main" id="{475A70D0-C69F-FA13-EF4A-BADD5CC76EE0}"/>
              </a:ext>
            </a:extLst>
          </p:cNvPr>
          <p:cNvGrpSpPr/>
          <p:nvPr/>
        </p:nvGrpSpPr>
        <p:grpSpPr>
          <a:xfrm>
            <a:off x="1735698" y="5601868"/>
            <a:ext cx="867608" cy="1239440"/>
            <a:chOff x="0" y="1127492"/>
            <a:chExt cx="867608" cy="1239440"/>
          </a:xfrm>
        </p:grpSpPr>
        <p:sp>
          <p:nvSpPr>
            <p:cNvPr id="6" name="Arrow: Chevron 5">
              <a:extLst>
                <a:ext uri="{FF2B5EF4-FFF2-40B4-BE49-F238E27FC236}">
                  <a16:creationId xmlns:a16="http://schemas.microsoft.com/office/drawing/2014/main" id="{D9898A0E-4349-CBF0-092C-2A3F1F448D32}"/>
                </a:ext>
              </a:extLst>
            </p:cNvPr>
            <p:cNvSpPr/>
            <p:nvPr/>
          </p:nvSpPr>
          <p:spPr>
            <a:xfrm rot="5400000">
              <a:off x="-185916" y="1313408"/>
              <a:ext cx="1239440" cy="867608"/>
            </a:xfrm>
            <a:prstGeom prst="chevron">
              <a:avLst/>
            </a:pr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7" name="Arrow: Chevron 4">
              <a:extLst>
                <a:ext uri="{FF2B5EF4-FFF2-40B4-BE49-F238E27FC236}">
                  <a16:creationId xmlns:a16="http://schemas.microsoft.com/office/drawing/2014/main" id="{9AD4D4C2-67FC-85FC-7708-62DF2695B033}"/>
                </a:ext>
              </a:extLst>
            </p:cNvPr>
            <p:cNvSpPr txBox="1"/>
            <p:nvPr/>
          </p:nvSpPr>
          <p:spPr>
            <a:xfrm>
              <a:off x="0" y="1561296"/>
              <a:ext cx="867608" cy="37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mn-lt"/>
                  <a:ea typeface="+mn-ea"/>
                  <a:cs typeface="Arial" panose="020B0604020202020204" pitchFamily="34" charset="0"/>
                </a:rPr>
                <a:t>Imagine</a:t>
              </a:r>
            </a:p>
          </p:txBody>
        </p:sp>
      </p:grpSp>
      <p:grpSp>
        <p:nvGrpSpPr>
          <p:cNvPr id="8" name="Group 7">
            <a:extLst>
              <a:ext uri="{FF2B5EF4-FFF2-40B4-BE49-F238E27FC236}">
                <a16:creationId xmlns:a16="http://schemas.microsoft.com/office/drawing/2014/main" id="{842F2ACE-68A6-7938-14B2-C0A4AA48B58A}"/>
              </a:ext>
            </a:extLst>
          </p:cNvPr>
          <p:cNvGrpSpPr/>
          <p:nvPr/>
        </p:nvGrpSpPr>
        <p:grpSpPr>
          <a:xfrm>
            <a:off x="2603306" y="5601865"/>
            <a:ext cx="5153338" cy="805644"/>
            <a:chOff x="867608" y="1127489"/>
            <a:chExt cx="5153338" cy="805644"/>
          </a:xfrm>
        </p:grpSpPr>
        <p:sp>
          <p:nvSpPr>
            <p:cNvPr id="9" name="Rectangle: Top Corners Rounded 8">
              <a:extLst>
                <a:ext uri="{FF2B5EF4-FFF2-40B4-BE49-F238E27FC236}">
                  <a16:creationId xmlns:a16="http://schemas.microsoft.com/office/drawing/2014/main" id="{AEB7CBD5-A059-6A5D-1FCA-0CC876FFDC3C}"/>
                </a:ext>
              </a:extLst>
            </p:cNvPr>
            <p:cNvSpPr/>
            <p:nvPr/>
          </p:nvSpPr>
          <p:spPr>
            <a:xfrm rot="5400000">
              <a:off x="3041455" y="-1046358"/>
              <a:ext cx="805644" cy="5153338"/>
            </a:xfrm>
            <a:prstGeom prst="round2SameRect">
              <a:avLst/>
            </a:pr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10" name="Rectangle: Top Corners Rounded 6">
              <a:extLst>
                <a:ext uri="{FF2B5EF4-FFF2-40B4-BE49-F238E27FC236}">
                  <a16:creationId xmlns:a16="http://schemas.microsoft.com/office/drawing/2014/main" id="{F315BC2A-ADE3-BF50-08DA-0674302E8BF6}"/>
                </a:ext>
              </a:extLst>
            </p:cNvPr>
            <p:cNvSpPr txBox="1"/>
            <p:nvPr/>
          </p:nvSpPr>
          <p:spPr>
            <a:xfrm>
              <a:off x="867608" y="1166817"/>
              <a:ext cx="5114010" cy="7269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n-lt"/>
                  <a:ea typeface="+mn-ea"/>
                  <a:cs typeface="Arial" panose="020B0604020202020204" pitchFamily="34" charset="0"/>
                </a:rPr>
                <a:t>Explore the materials</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Brainstorm ideas</a:t>
              </a:r>
              <a:endParaRPr lang="en-US" sz="1600" kern="1200" dirty="0">
                <a:solidFill>
                  <a:srgbClr val="F16038"/>
                </a:solidFill>
                <a:latin typeface="+mn-lt"/>
                <a:ea typeface="+mn-ea"/>
                <a:cs typeface="Arial" panose="020B0604020202020204" pitchFamily="34" charset="0"/>
              </a:endParaRPr>
            </a:p>
          </p:txBody>
        </p:sp>
      </p:grpSp>
      <p:sp>
        <p:nvSpPr>
          <p:cNvPr id="16" name="TextBox 15">
            <a:extLst>
              <a:ext uri="{FF2B5EF4-FFF2-40B4-BE49-F238E27FC236}">
                <a16:creationId xmlns:a16="http://schemas.microsoft.com/office/drawing/2014/main" id="{FED6916D-DA87-307D-686A-7C1B22A76E26}"/>
              </a:ext>
            </a:extLst>
          </p:cNvPr>
          <p:cNvSpPr txBox="1"/>
          <p:nvPr/>
        </p:nvSpPr>
        <p:spPr>
          <a:xfrm>
            <a:off x="745407" y="1351567"/>
            <a:ext cx="9998793" cy="3382464"/>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10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1 minute: Individual Design</a:t>
            </a:r>
          </a:p>
          <a:p>
            <a:pPr marL="914400" lvl="1" indent="-457200">
              <a:lnSpc>
                <a:spcPct val="90000"/>
              </a:lnSpc>
              <a:spcBef>
                <a:spcPts val="1000"/>
              </a:spcBef>
              <a:spcAft>
                <a:spcPts val="1000"/>
              </a:spcAft>
              <a:buFont typeface="Wingdings" panose="05000000000000000000" pitchFamily="2" charset="2"/>
              <a:buChar char="q"/>
              <a:defRPr/>
            </a:pPr>
            <a:r>
              <a:rPr kumimoji="0" lang="en-US" sz="26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Draw a plan of how you think Jack should build his beanstalk.</a:t>
            </a:r>
          </a:p>
          <a:p>
            <a:pPr marL="228600" marR="0" lvl="0" indent="-228600" algn="l" defTabSz="914400" rtl="0" eaLnBrk="1" fontAlgn="auto" latinLnBrk="0" hangingPunct="1">
              <a:lnSpc>
                <a:spcPct val="90000"/>
              </a:lnSpc>
              <a:spcBef>
                <a:spcPts val="1000"/>
              </a:spcBef>
              <a:spcAft>
                <a:spcPts val="10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5 minutes: Each member presents their ideas to the group.</a:t>
            </a:r>
          </a:p>
          <a:p>
            <a:pPr marL="914400" lvl="1" indent="-457200">
              <a:lnSpc>
                <a:spcPct val="90000"/>
              </a:lnSpc>
              <a:spcBef>
                <a:spcPts val="1000"/>
              </a:spcBef>
              <a:spcAft>
                <a:spcPts val="1000"/>
              </a:spcAft>
              <a:buFont typeface="Wingdings" panose="05000000000000000000" pitchFamily="2" charset="2"/>
              <a:buChar char="q"/>
              <a:defRPr/>
            </a:pPr>
            <a:r>
              <a:rPr kumimoji="0" lang="en-US" sz="26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Share your ideas and focus on things you like the most about your idea that you would like to see be used as a design element for the final design</a:t>
            </a:r>
          </a:p>
        </p:txBody>
      </p:sp>
    </p:spTree>
    <p:extLst>
      <p:ext uri="{BB962C8B-B14F-4D97-AF65-F5344CB8AC3E}">
        <p14:creationId xmlns:p14="http://schemas.microsoft.com/office/powerpoint/2010/main" val="2702920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9C11-C97E-1B9F-208C-7ED3354F8A8A}"/>
              </a:ext>
            </a:extLst>
          </p:cNvPr>
          <p:cNvSpPr>
            <a:spLocks noGrp="1"/>
          </p:cNvSpPr>
          <p:nvPr>
            <p:ph type="title"/>
          </p:nvPr>
        </p:nvSpPr>
        <p:spPr>
          <a:xfrm>
            <a:off x="217715" y="369100"/>
            <a:ext cx="10515600" cy="1325563"/>
          </a:xfrm>
        </p:spPr>
        <p:txBody>
          <a:bodyPr/>
          <a:lstStyle/>
          <a:p>
            <a:r>
              <a:rPr lang="en-US" dirty="0"/>
              <a:t>Gather Materials</a:t>
            </a:r>
          </a:p>
        </p:txBody>
      </p:sp>
      <p:sp>
        <p:nvSpPr>
          <p:cNvPr id="3" name="Content Placeholder 2">
            <a:extLst>
              <a:ext uri="{FF2B5EF4-FFF2-40B4-BE49-F238E27FC236}">
                <a16:creationId xmlns:a16="http://schemas.microsoft.com/office/drawing/2014/main" id="{93FAADBE-6847-9235-3A75-A820664DB0C5}"/>
              </a:ext>
            </a:extLst>
          </p:cNvPr>
          <p:cNvSpPr>
            <a:spLocks noGrp="1"/>
          </p:cNvSpPr>
          <p:nvPr>
            <p:ph idx="1"/>
          </p:nvPr>
        </p:nvSpPr>
        <p:spPr>
          <a:xfrm>
            <a:off x="838200" y="1362710"/>
            <a:ext cx="10515600" cy="3971290"/>
          </a:xfrm>
        </p:spPr>
        <p:txBody>
          <a:bodyPr>
            <a:normAutofit/>
          </a:bodyPr>
          <a:lstStyle/>
          <a:p>
            <a:pPr>
              <a:spcAft>
                <a:spcPts val="1000"/>
              </a:spcAft>
            </a:pPr>
            <a:r>
              <a:rPr lang="en-US" b="1" dirty="0">
                <a:solidFill>
                  <a:srgbClr val="000000"/>
                </a:solidFill>
              </a:rPr>
              <a:t>A successful tower design should include the following:</a:t>
            </a:r>
          </a:p>
          <a:p>
            <a:pPr lvl="1"/>
            <a:r>
              <a:rPr lang="en-US" sz="2800" dirty="0">
                <a:solidFill>
                  <a:srgbClr val="000000"/>
                </a:solidFill>
              </a:rPr>
              <a:t>A height of 40 centimeters</a:t>
            </a:r>
          </a:p>
          <a:p>
            <a:pPr lvl="1"/>
            <a:r>
              <a:rPr lang="en-US" sz="2800" dirty="0">
                <a:solidFill>
                  <a:srgbClr val="000000"/>
                </a:solidFill>
              </a:rPr>
              <a:t>A “leaf/stem seat” for Jack to sit on the beanstalk</a:t>
            </a:r>
          </a:p>
          <a:p>
            <a:pPr lvl="1">
              <a:spcAft>
                <a:spcPts val="1000"/>
              </a:spcAft>
            </a:pPr>
            <a:r>
              <a:rPr lang="en-US" sz="2800" dirty="0">
                <a:solidFill>
                  <a:srgbClr val="000000"/>
                </a:solidFill>
              </a:rPr>
              <a:t>Hold Jack for one minute during the test</a:t>
            </a:r>
          </a:p>
          <a:p>
            <a:r>
              <a:rPr lang="en-US" dirty="0">
                <a:solidFill>
                  <a:srgbClr val="000000"/>
                </a:solidFill>
              </a:rPr>
              <a:t>Bonus Points: The tower holds Jack for 30 seconds during a windstorm!</a:t>
            </a:r>
          </a:p>
          <a:p>
            <a:pPr marL="0" indent="0">
              <a:buNone/>
            </a:pPr>
            <a:endParaRPr lang="en-US" dirty="0"/>
          </a:p>
        </p:txBody>
      </p:sp>
      <p:grpSp>
        <p:nvGrpSpPr>
          <p:cNvPr id="4" name="Group 3">
            <a:extLst>
              <a:ext uri="{FF2B5EF4-FFF2-40B4-BE49-F238E27FC236}">
                <a16:creationId xmlns:a16="http://schemas.microsoft.com/office/drawing/2014/main" id="{E04FA11A-2BB0-4ECF-5539-89E89FCBCF13}"/>
              </a:ext>
            </a:extLst>
          </p:cNvPr>
          <p:cNvGrpSpPr/>
          <p:nvPr/>
        </p:nvGrpSpPr>
        <p:grpSpPr>
          <a:xfrm>
            <a:off x="1746584" y="5618560"/>
            <a:ext cx="867608" cy="1239440"/>
            <a:chOff x="0" y="2251304"/>
            <a:chExt cx="867608" cy="1239440"/>
          </a:xfrm>
        </p:grpSpPr>
        <p:sp>
          <p:nvSpPr>
            <p:cNvPr id="8" name="Arrow: Chevron 7">
              <a:extLst>
                <a:ext uri="{FF2B5EF4-FFF2-40B4-BE49-F238E27FC236}">
                  <a16:creationId xmlns:a16="http://schemas.microsoft.com/office/drawing/2014/main" id="{FC0F82D2-972E-C396-C169-E448C624518F}"/>
                </a:ext>
              </a:extLst>
            </p:cNvPr>
            <p:cNvSpPr/>
            <p:nvPr/>
          </p:nvSpPr>
          <p:spPr>
            <a:xfrm rot="5400000">
              <a:off x="-185916" y="2437220"/>
              <a:ext cx="1239440" cy="867608"/>
            </a:xfrm>
            <a:prstGeom prst="chevron">
              <a:avLst/>
            </a:prstGeom>
            <a:solidFill>
              <a:srgbClr val="824D9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9" name="Arrow: Chevron 4">
              <a:extLst>
                <a:ext uri="{FF2B5EF4-FFF2-40B4-BE49-F238E27FC236}">
                  <a16:creationId xmlns:a16="http://schemas.microsoft.com/office/drawing/2014/main" id="{B98733C1-14F9-73A3-F7A9-52678144B4CC}"/>
                </a:ext>
              </a:extLst>
            </p:cNvPr>
            <p:cNvSpPr txBox="1"/>
            <p:nvPr/>
          </p:nvSpPr>
          <p:spPr>
            <a:xfrm>
              <a:off x="0" y="2685108"/>
              <a:ext cx="867608" cy="37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mn-lt"/>
                  <a:ea typeface="+mn-ea"/>
                  <a:cs typeface="Arial" panose="020B0604020202020204" pitchFamily="34" charset="0"/>
                </a:rPr>
                <a:t>Plan</a:t>
              </a:r>
            </a:p>
          </p:txBody>
        </p:sp>
      </p:grpSp>
      <p:grpSp>
        <p:nvGrpSpPr>
          <p:cNvPr id="5" name="Group 4">
            <a:extLst>
              <a:ext uri="{FF2B5EF4-FFF2-40B4-BE49-F238E27FC236}">
                <a16:creationId xmlns:a16="http://schemas.microsoft.com/office/drawing/2014/main" id="{7B428C17-ECC2-634D-10BA-64AD3341CB9A}"/>
              </a:ext>
            </a:extLst>
          </p:cNvPr>
          <p:cNvGrpSpPr/>
          <p:nvPr/>
        </p:nvGrpSpPr>
        <p:grpSpPr>
          <a:xfrm>
            <a:off x="2614192" y="5626101"/>
            <a:ext cx="5153338" cy="790554"/>
            <a:chOff x="867608" y="2258845"/>
            <a:chExt cx="5153338" cy="790554"/>
          </a:xfrm>
        </p:grpSpPr>
        <p:sp>
          <p:nvSpPr>
            <p:cNvPr id="6" name="Rectangle: Top Corners Rounded 5">
              <a:extLst>
                <a:ext uri="{FF2B5EF4-FFF2-40B4-BE49-F238E27FC236}">
                  <a16:creationId xmlns:a16="http://schemas.microsoft.com/office/drawing/2014/main" id="{5D77E49B-9283-A886-DB2A-5D69DFA8CF81}"/>
                </a:ext>
              </a:extLst>
            </p:cNvPr>
            <p:cNvSpPr/>
            <p:nvPr/>
          </p:nvSpPr>
          <p:spPr>
            <a:xfrm rot="5400000">
              <a:off x="3049000" y="77453"/>
              <a:ext cx="790554" cy="5153338"/>
            </a:xfrm>
            <a:prstGeom prst="round2SameRect">
              <a:avLst/>
            </a:prstGeom>
            <a:noFill/>
            <a:ln w="12700" cap="flat" cmpd="sng" algn="ctr">
              <a:solidFill>
                <a:srgbClr val="824D9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7" name="Rectangle: Top Corners Rounded 6">
              <a:extLst>
                <a:ext uri="{FF2B5EF4-FFF2-40B4-BE49-F238E27FC236}">
                  <a16:creationId xmlns:a16="http://schemas.microsoft.com/office/drawing/2014/main" id="{63C2C70C-C669-2935-7816-A855A6F473AE}"/>
                </a:ext>
              </a:extLst>
            </p:cNvPr>
            <p:cNvSpPr txBox="1"/>
            <p:nvPr/>
          </p:nvSpPr>
          <p:spPr>
            <a:xfrm>
              <a:off x="867608" y="2297437"/>
              <a:ext cx="5114746" cy="7133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Create a plan individually</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Select a group</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Gather materials</a:t>
              </a:r>
              <a:endParaRPr lang="en-US" sz="1600" kern="1200" dirty="0">
                <a:solidFill>
                  <a:srgbClr val="F16038"/>
                </a:solidFill>
                <a:latin typeface="+mn-lt"/>
                <a:ea typeface="+mn-ea"/>
                <a:cs typeface="Arial" panose="020B0604020202020204" pitchFamily="34" charset="0"/>
              </a:endParaRPr>
            </a:p>
          </p:txBody>
        </p:sp>
      </p:grpSp>
    </p:spTree>
    <p:extLst>
      <p:ext uri="{BB962C8B-B14F-4D97-AF65-F5344CB8AC3E}">
        <p14:creationId xmlns:p14="http://schemas.microsoft.com/office/powerpoint/2010/main" val="345111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DD84A-BE39-500D-BAA0-80271A57FBE9}"/>
              </a:ext>
            </a:extLst>
          </p:cNvPr>
          <p:cNvSpPr>
            <a:spLocks noGrp="1"/>
          </p:cNvSpPr>
          <p:nvPr>
            <p:ph type="title"/>
          </p:nvPr>
        </p:nvSpPr>
        <p:spPr/>
        <p:txBody>
          <a:bodyPr/>
          <a:lstStyle/>
          <a:p>
            <a:r>
              <a:rPr lang="en-US" dirty="0"/>
              <a:t>Team Member Responsibilities</a:t>
            </a:r>
          </a:p>
        </p:txBody>
      </p:sp>
      <p:sp>
        <p:nvSpPr>
          <p:cNvPr id="3" name="Content Placeholder 2">
            <a:extLst>
              <a:ext uri="{FF2B5EF4-FFF2-40B4-BE49-F238E27FC236}">
                <a16:creationId xmlns:a16="http://schemas.microsoft.com/office/drawing/2014/main" id="{0379B773-2D88-D831-52FA-43BBC471CA87}"/>
              </a:ext>
            </a:extLst>
          </p:cNvPr>
          <p:cNvSpPr>
            <a:spLocks noGrp="1"/>
          </p:cNvSpPr>
          <p:nvPr>
            <p:ph idx="1"/>
          </p:nvPr>
        </p:nvSpPr>
        <p:spPr>
          <a:xfrm>
            <a:off x="838200" y="1966062"/>
            <a:ext cx="10515600" cy="3520338"/>
          </a:xfrm>
        </p:spPr>
        <p:txBody>
          <a:bodyPr>
            <a:normAutofit/>
          </a:bodyPr>
          <a:lstStyle/>
          <a:p>
            <a:pPr>
              <a:lnSpc>
                <a:spcPct val="110000"/>
              </a:lnSpc>
              <a:spcBef>
                <a:spcPts val="500"/>
              </a:spcBef>
            </a:pPr>
            <a:r>
              <a:rPr lang="en-US" sz="2400" dirty="0">
                <a:solidFill>
                  <a:srgbClr val="000000"/>
                </a:solidFill>
              </a:rPr>
              <a:t>Assign responsibilities of each team member during the process.</a:t>
            </a:r>
            <a:endParaRPr lang="en-US" sz="2400" dirty="0">
              <a:solidFill>
                <a:srgbClr val="000000"/>
              </a:solidFill>
              <a:cs typeface="Arial" panose="020B0604020202020204"/>
            </a:endParaRPr>
          </a:p>
          <a:p>
            <a:pPr lvl="1">
              <a:lnSpc>
                <a:spcPct val="110000"/>
              </a:lnSpc>
            </a:pPr>
            <a:r>
              <a:rPr lang="en-US" u="sng" dirty="0">
                <a:solidFill>
                  <a:srgbClr val="000000"/>
                </a:solidFill>
              </a:rPr>
              <a:t>Material Manager:</a:t>
            </a:r>
            <a:r>
              <a:rPr lang="en-US" dirty="0">
                <a:solidFill>
                  <a:srgbClr val="000000"/>
                </a:solidFill>
              </a:rPr>
              <a:t> collects materials</a:t>
            </a:r>
            <a:endParaRPr lang="en-US" dirty="0">
              <a:solidFill>
                <a:srgbClr val="000000"/>
              </a:solidFill>
              <a:cs typeface="Arial"/>
            </a:endParaRPr>
          </a:p>
          <a:p>
            <a:pPr lvl="1">
              <a:lnSpc>
                <a:spcPct val="110000"/>
              </a:lnSpc>
            </a:pPr>
            <a:r>
              <a:rPr lang="en-US" u="sng" dirty="0">
                <a:solidFill>
                  <a:srgbClr val="000000"/>
                </a:solidFill>
              </a:rPr>
              <a:t>Banker:</a:t>
            </a:r>
            <a:r>
              <a:rPr lang="en-US" dirty="0">
                <a:solidFill>
                  <a:srgbClr val="000000"/>
                </a:solidFill>
              </a:rPr>
              <a:t> manages the counters</a:t>
            </a:r>
            <a:endParaRPr lang="en-US" dirty="0">
              <a:solidFill>
                <a:srgbClr val="000000"/>
              </a:solidFill>
              <a:cs typeface="Arial"/>
            </a:endParaRPr>
          </a:p>
          <a:p>
            <a:pPr lvl="1">
              <a:lnSpc>
                <a:spcPct val="110000"/>
              </a:lnSpc>
            </a:pPr>
            <a:r>
              <a:rPr lang="en-US" u="sng" dirty="0">
                <a:solidFill>
                  <a:srgbClr val="000000"/>
                </a:solidFill>
              </a:rPr>
              <a:t>Head Engineer</a:t>
            </a:r>
            <a:r>
              <a:rPr lang="en-US" dirty="0">
                <a:solidFill>
                  <a:srgbClr val="000000"/>
                </a:solidFill>
              </a:rPr>
              <a:t>: measure the instrument </a:t>
            </a:r>
            <a:endParaRPr lang="en-US" dirty="0">
              <a:solidFill>
                <a:srgbClr val="000000"/>
              </a:solidFill>
              <a:cs typeface="Arial"/>
            </a:endParaRPr>
          </a:p>
          <a:p>
            <a:pPr lvl="1">
              <a:lnSpc>
                <a:spcPct val="110000"/>
              </a:lnSpc>
            </a:pPr>
            <a:r>
              <a:rPr lang="en-US" u="sng" dirty="0">
                <a:solidFill>
                  <a:srgbClr val="000000"/>
                </a:solidFill>
              </a:rPr>
              <a:t>Quality Control Manager:</a:t>
            </a:r>
            <a:r>
              <a:rPr lang="en-US" dirty="0">
                <a:solidFill>
                  <a:srgbClr val="000000"/>
                </a:solidFill>
              </a:rPr>
              <a:t> match the design to the prototype</a:t>
            </a:r>
            <a:endParaRPr lang="en-US" dirty="0">
              <a:solidFill>
                <a:srgbClr val="000000"/>
              </a:solidFill>
              <a:cs typeface="Arial"/>
            </a:endParaRPr>
          </a:p>
        </p:txBody>
      </p:sp>
      <p:grpSp>
        <p:nvGrpSpPr>
          <p:cNvPr id="4" name="Group 3">
            <a:extLst>
              <a:ext uri="{FF2B5EF4-FFF2-40B4-BE49-F238E27FC236}">
                <a16:creationId xmlns:a16="http://schemas.microsoft.com/office/drawing/2014/main" id="{2D35AC4F-6CF4-BDEE-66A8-F45E68215C89}"/>
              </a:ext>
            </a:extLst>
          </p:cNvPr>
          <p:cNvGrpSpPr/>
          <p:nvPr/>
        </p:nvGrpSpPr>
        <p:grpSpPr>
          <a:xfrm>
            <a:off x="1746584" y="5618560"/>
            <a:ext cx="867608" cy="1239440"/>
            <a:chOff x="0" y="2251304"/>
            <a:chExt cx="867608" cy="1239440"/>
          </a:xfrm>
        </p:grpSpPr>
        <p:sp>
          <p:nvSpPr>
            <p:cNvPr id="5" name="Arrow: Chevron 4">
              <a:extLst>
                <a:ext uri="{FF2B5EF4-FFF2-40B4-BE49-F238E27FC236}">
                  <a16:creationId xmlns:a16="http://schemas.microsoft.com/office/drawing/2014/main" id="{E727A9CA-42A8-7E69-4EAA-4D0E61CB368B}"/>
                </a:ext>
              </a:extLst>
            </p:cNvPr>
            <p:cNvSpPr/>
            <p:nvPr/>
          </p:nvSpPr>
          <p:spPr>
            <a:xfrm rot="5400000">
              <a:off x="-185916" y="2437220"/>
              <a:ext cx="1239440" cy="867608"/>
            </a:xfrm>
            <a:prstGeom prst="chevron">
              <a:avLst/>
            </a:prstGeom>
            <a:solidFill>
              <a:srgbClr val="824D9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6" name="Arrow: Chevron 4">
              <a:extLst>
                <a:ext uri="{FF2B5EF4-FFF2-40B4-BE49-F238E27FC236}">
                  <a16:creationId xmlns:a16="http://schemas.microsoft.com/office/drawing/2014/main" id="{915939E0-2A9E-2534-93A1-BBBA0BF11276}"/>
                </a:ext>
              </a:extLst>
            </p:cNvPr>
            <p:cNvSpPr txBox="1"/>
            <p:nvPr/>
          </p:nvSpPr>
          <p:spPr>
            <a:xfrm>
              <a:off x="0" y="2685108"/>
              <a:ext cx="867608" cy="37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mn-lt"/>
                  <a:ea typeface="+mn-ea"/>
                  <a:cs typeface="Arial" panose="020B0604020202020204" pitchFamily="34" charset="0"/>
                </a:rPr>
                <a:t>Plan</a:t>
              </a:r>
            </a:p>
          </p:txBody>
        </p:sp>
      </p:grpSp>
      <p:grpSp>
        <p:nvGrpSpPr>
          <p:cNvPr id="7" name="Group 6">
            <a:extLst>
              <a:ext uri="{FF2B5EF4-FFF2-40B4-BE49-F238E27FC236}">
                <a16:creationId xmlns:a16="http://schemas.microsoft.com/office/drawing/2014/main" id="{9CC0DD4E-CED2-4F44-A202-0D5E06B89B59}"/>
              </a:ext>
            </a:extLst>
          </p:cNvPr>
          <p:cNvGrpSpPr/>
          <p:nvPr/>
        </p:nvGrpSpPr>
        <p:grpSpPr>
          <a:xfrm>
            <a:off x="2614192" y="5626101"/>
            <a:ext cx="5153338" cy="790554"/>
            <a:chOff x="867608" y="2258845"/>
            <a:chExt cx="5153338" cy="790554"/>
          </a:xfrm>
        </p:grpSpPr>
        <p:sp>
          <p:nvSpPr>
            <p:cNvPr id="8" name="Rectangle: Top Corners Rounded 7">
              <a:extLst>
                <a:ext uri="{FF2B5EF4-FFF2-40B4-BE49-F238E27FC236}">
                  <a16:creationId xmlns:a16="http://schemas.microsoft.com/office/drawing/2014/main" id="{2958059C-02DE-37DF-5644-B864D4438F81}"/>
                </a:ext>
              </a:extLst>
            </p:cNvPr>
            <p:cNvSpPr/>
            <p:nvPr/>
          </p:nvSpPr>
          <p:spPr>
            <a:xfrm rot="5400000">
              <a:off x="3049000" y="77453"/>
              <a:ext cx="790554" cy="5153338"/>
            </a:xfrm>
            <a:prstGeom prst="round2SameRect">
              <a:avLst/>
            </a:prstGeom>
            <a:noFill/>
            <a:ln w="12700" cap="flat" cmpd="sng" algn="ctr">
              <a:solidFill>
                <a:srgbClr val="824D9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9" name="Rectangle: Top Corners Rounded 6">
              <a:extLst>
                <a:ext uri="{FF2B5EF4-FFF2-40B4-BE49-F238E27FC236}">
                  <a16:creationId xmlns:a16="http://schemas.microsoft.com/office/drawing/2014/main" id="{7397EF2B-AC8C-D267-CA61-5B5522BC6B5E}"/>
                </a:ext>
              </a:extLst>
            </p:cNvPr>
            <p:cNvSpPr txBox="1"/>
            <p:nvPr/>
          </p:nvSpPr>
          <p:spPr>
            <a:xfrm>
              <a:off x="867608" y="2297437"/>
              <a:ext cx="5114746" cy="7133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Create a plan individually</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Select a group</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Arial" panose="020B0604020202020204" pitchFamily="34" charset="0"/>
                </a:rPr>
                <a:t>Gather materials</a:t>
              </a:r>
              <a:endParaRPr lang="en-US" sz="1600" kern="1200" dirty="0">
                <a:solidFill>
                  <a:srgbClr val="F16038"/>
                </a:solidFill>
                <a:latin typeface="+mn-lt"/>
                <a:ea typeface="+mn-ea"/>
                <a:cs typeface="Arial" panose="020B0604020202020204" pitchFamily="34" charset="0"/>
              </a:endParaRPr>
            </a:p>
          </p:txBody>
        </p:sp>
      </p:grpSp>
    </p:spTree>
    <p:extLst>
      <p:ext uri="{BB962C8B-B14F-4D97-AF65-F5344CB8AC3E}">
        <p14:creationId xmlns:p14="http://schemas.microsoft.com/office/powerpoint/2010/main" val="966372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E4BDA-CEDD-38A9-6DAF-3AB710B13448}"/>
              </a:ext>
            </a:extLst>
          </p:cNvPr>
          <p:cNvSpPr>
            <a:spLocks noGrp="1"/>
          </p:cNvSpPr>
          <p:nvPr>
            <p:ph type="title"/>
          </p:nvPr>
        </p:nvSpPr>
        <p:spPr/>
        <p:txBody>
          <a:bodyPr/>
          <a:lstStyle/>
          <a:p>
            <a:r>
              <a:rPr lang="en-US" dirty="0"/>
              <a:t>Design Your Tower!</a:t>
            </a:r>
          </a:p>
        </p:txBody>
      </p:sp>
      <p:sp>
        <p:nvSpPr>
          <p:cNvPr id="3" name="Content Placeholder 2">
            <a:extLst>
              <a:ext uri="{FF2B5EF4-FFF2-40B4-BE49-F238E27FC236}">
                <a16:creationId xmlns:a16="http://schemas.microsoft.com/office/drawing/2014/main" id="{FC2875D7-866C-DB77-8DBF-7B7DD0B5484C}"/>
              </a:ext>
            </a:extLst>
          </p:cNvPr>
          <p:cNvSpPr>
            <a:spLocks noGrp="1"/>
          </p:cNvSpPr>
          <p:nvPr>
            <p:ph idx="1"/>
          </p:nvPr>
        </p:nvSpPr>
        <p:spPr/>
        <p:txBody>
          <a:bodyPr/>
          <a:lstStyle/>
          <a:p>
            <a:pPr algn="ctr">
              <a:lnSpc>
                <a:spcPct val="200000"/>
              </a:lnSpc>
            </a:pPr>
            <a:r>
              <a:rPr lang="en-US" sz="2800">
                <a:solidFill>
                  <a:srgbClr val="000000"/>
                </a:solidFill>
                <a:latin typeface="+mj-lt"/>
                <a:cs typeface="Arial" panose="020B0604020202020204" pitchFamily="34" charset="0"/>
              </a:rPr>
              <a:t>HAVE FUN</a:t>
            </a:r>
            <a:endParaRPr lang="en-US" sz="2800">
              <a:solidFill>
                <a:srgbClr val="F16038"/>
              </a:solidFill>
              <a:latin typeface="+mj-lt"/>
              <a:cs typeface="Arial" panose="020B0604020202020204" pitchFamily="34" charset="0"/>
            </a:endParaRPr>
          </a:p>
          <a:p>
            <a:pPr algn="ctr">
              <a:lnSpc>
                <a:spcPct val="200000"/>
              </a:lnSpc>
            </a:pPr>
            <a:r>
              <a:rPr lang="en-US" sz="2800">
                <a:solidFill>
                  <a:srgbClr val="000000"/>
                </a:solidFill>
                <a:latin typeface="+mj-lt"/>
                <a:cs typeface="Arial" panose="020B0604020202020204" pitchFamily="34" charset="0"/>
              </a:rPr>
              <a:t>BE CREATIVE</a:t>
            </a:r>
            <a:endParaRPr lang="en-US" sz="2800" b="1">
              <a:solidFill>
                <a:srgbClr val="F16038"/>
              </a:solidFill>
              <a:latin typeface="+mj-lt"/>
              <a:cs typeface="Arial" panose="020B0604020202020204" pitchFamily="34" charset="0"/>
            </a:endParaRPr>
          </a:p>
          <a:p>
            <a:pPr algn="ctr">
              <a:lnSpc>
                <a:spcPct val="200000"/>
              </a:lnSpc>
            </a:pPr>
            <a:r>
              <a:rPr lang="en-US" sz="2800">
                <a:solidFill>
                  <a:srgbClr val="000000"/>
                </a:solidFill>
                <a:latin typeface="+mj-lt"/>
                <a:cs typeface="Arial" panose="020B0604020202020204" pitchFamily="34" charset="0"/>
              </a:rPr>
              <a:t>WORK TOGETHER</a:t>
            </a:r>
            <a:endParaRPr lang="en-US" sz="2800" b="1">
              <a:solidFill>
                <a:srgbClr val="000000"/>
              </a:solidFill>
              <a:latin typeface="+mj-lt"/>
              <a:cs typeface="Arial" panose="020B0604020202020204" pitchFamily="34" charset="0"/>
            </a:endParaRPr>
          </a:p>
          <a:p>
            <a:pPr algn="ctr"/>
            <a:endParaRPr lang="en-US" dirty="0"/>
          </a:p>
        </p:txBody>
      </p:sp>
      <p:grpSp>
        <p:nvGrpSpPr>
          <p:cNvPr id="4" name="Group 3">
            <a:extLst>
              <a:ext uri="{FF2B5EF4-FFF2-40B4-BE49-F238E27FC236}">
                <a16:creationId xmlns:a16="http://schemas.microsoft.com/office/drawing/2014/main" id="{B3DFE933-A919-4272-B337-B8B06991EF69}"/>
              </a:ext>
            </a:extLst>
          </p:cNvPr>
          <p:cNvGrpSpPr/>
          <p:nvPr/>
        </p:nvGrpSpPr>
        <p:grpSpPr>
          <a:xfrm>
            <a:off x="1703041" y="5572123"/>
            <a:ext cx="867608" cy="1239440"/>
            <a:chOff x="0" y="3375116"/>
            <a:chExt cx="867608" cy="1239440"/>
          </a:xfrm>
        </p:grpSpPr>
        <p:sp>
          <p:nvSpPr>
            <p:cNvPr id="8" name="Arrow: Chevron 7">
              <a:extLst>
                <a:ext uri="{FF2B5EF4-FFF2-40B4-BE49-F238E27FC236}">
                  <a16:creationId xmlns:a16="http://schemas.microsoft.com/office/drawing/2014/main" id="{59FDAB9A-A93E-FE46-1576-8A81F9F00CFA}"/>
                </a:ext>
              </a:extLst>
            </p:cNvPr>
            <p:cNvSpPr/>
            <p:nvPr/>
          </p:nvSpPr>
          <p:spPr>
            <a:xfrm rot="5400000">
              <a:off x="-185916" y="3561032"/>
              <a:ext cx="1239440" cy="867608"/>
            </a:xfrm>
            <a:prstGeom prst="chevron">
              <a:avLst/>
            </a:prstGeom>
            <a:solidFill>
              <a:srgbClr val="E95E09"/>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9" name="Arrow: Chevron 4">
              <a:extLst>
                <a:ext uri="{FF2B5EF4-FFF2-40B4-BE49-F238E27FC236}">
                  <a16:creationId xmlns:a16="http://schemas.microsoft.com/office/drawing/2014/main" id="{9AA43ED2-5306-A235-FC65-48BD8D1BE744}"/>
                </a:ext>
              </a:extLst>
            </p:cNvPr>
            <p:cNvSpPr txBox="1"/>
            <p:nvPr/>
          </p:nvSpPr>
          <p:spPr>
            <a:xfrm>
              <a:off x="0" y="3808920"/>
              <a:ext cx="867608" cy="37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FFFFFF"/>
                  </a:solidFill>
                  <a:latin typeface="+mn-lt"/>
                  <a:ea typeface="+mn-ea"/>
                  <a:cs typeface="+mn-cs"/>
                </a:rPr>
                <a:t>Create</a:t>
              </a:r>
            </a:p>
          </p:txBody>
        </p:sp>
      </p:grpSp>
      <p:grpSp>
        <p:nvGrpSpPr>
          <p:cNvPr id="5" name="Group 4">
            <a:extLst>
              <a:ext uri="{FF2B5EF4-FFF2-40B4-BE49-F238E27FC236}">
                <a16:creationId xmlns:a16="http://schemas.microsoft.com/office/drawing/2014/main" id="{C77B2876-607A-4F55-4581-64AF27464A36}"/>
              </a:ext>
            </a:extLst>
          </p:cNvPr>
          <p:cNvGrpSpPr/>
          <p:nvPr/>
        </p:nvGrpSpPr>
        <p:grpSpPr>
          <a:xfrm>
            <a:off x="2570649" y="5571236"/>
            <a:ext cx="5153338" cy="805636"/>
            <a:chOff x="867608" y="3374229"/>
            <a:chExt cx="5153338" cy="805636"/>
          </a:xfrm>
        </p:grpSpPr>
        <p:sp>
          <p:nvSpPr>
            <p:cNvPr id="6" name="Rectangle: Top Corners Rounded 5">
              <a:extLst>
                <a:ext uri="{FF2B5EF4-FFF2-40B4-BE49-F238E27FC236}">
                  <a16:creationId xmlns:a16="http://schemas.microsoft.com/office/drawing/2014/main" id="{4A9FAAC0-79B8-CEB7-11CE-D305CD6431FF}"/>
                </a:ext>
              </a:extLst>
            </p:cNvPr>
            <p:cNvSpPr/>
            <p:nvPr/>
          </p:nvSpPr>
          <p:spPr>
            <a:xfrm rot="5400000">
              <a:off x="3041459" y="1200378"/>
              <a:ext cx="805636" cy="5153338"/>
            </a:xfrm>
            <a:prstGeom prst="round2SameRect">
              <a:avLst/>
            </a:prstGeom>
            <a:solidFill>
              <a:srgbClr val="FFFFFF">
                <a:alpha val="90000"/>
                <a:hueOff val="0"/>
                <a:satOff val="0"/>
                <a:lumOff val="0"/>
                <a:alphaOff val="0"/>
              </a:srgbClr>
            </a:solidFill>
            <a:ln w="12700" cap="flat" cmpd="sng" algn="ctr">
              <a:solidFill>
                <a:srgbClr val="E95E09"/>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7" name="Rectangle: Top Corners Rounded 6">
              <a:extLst>
                <a:ext uri="{FF2B5EF4-FFF2-40B4-BE49-F238E27FC236}">
                  <a16:creationId xmlns:a16="http://schemas.microsoft.com/office/drawing/2014/main" id="{C47B941D-F694-EF92-5213-88DCEB8698C9}"/>
                </a:ext>
              </a:extLst>
            </p:cNvPr>
            <p:cNvSpPr txBox="1"/>
            <p:nvPr/>
          </p:nvSpPr>
          <p:spPr>
            <a:xfrm>
              <a:off x="867608" y="3413557"/>
              <a:ext cx="5114010" cy="7269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n-lt"/>
                  <a:ea typeface="+mn-ea"/>
                  <a:cs typeface="+mn-cs"/>
                </a:rPr>
                <a:t>Build the product/prototype</a:t>
              </a:r>
              <a:endParaRPr lang="en-US" sz="1600" kern="1200" dirty="0">
                <a:solidFill>
                  <a:srgbClr val="F16038"/>
                </a:solidFill>
                <a:latin typeface="+mn-lt"/>
                <a:ea typeface="+mn-ea"/>
                <a:cs typeface="+mn-cs"/>
              </a:endParaRPr>
            </a:p>
            <a:p>
              <a:pPr marL="171450" lvl="1" indent="-171450" algn="l" defTabSz="711200">
                <a:lnSpc>
                  <a:spcPct val="90000"/>
                </a:lnSpc>
                <a:spcBef>
                  <a:spcPct val="0"/>
                </a:spcBef>
                <a:spcAft>
                  <a:spcPct val="15000"/>
                </a:spcAft>
                <a:buChar char="•"/>
              </a:pPr>
              <a:r>
                <a:rPr lang="en-US" sz="1600" kern="1200" dirty="0">
                  <a:solidFill>
                    <a:srgbClr val="000000"/>
                  </a:solidFill>
                  <a:latin typeface="+mn-lt"/>
                  <a:ea typeface="+mn-ea"/>
                  <a:cs typeface="+mn-cs"/>
                </a:rPr>
                <a:t>Test the product/prototype</a:t>
              </a:r>
              <a:endParaRPr lang="en-US" sz="1600" kern="1200" dirty="0">
                <a:solidFill>
                  <a:srgbClr val="F16038"/>
                </a:solidFill>
                <a:latin typeface="+mn-lt"/>
                <a:ea typeface="+mn-ea"/>
                <a:cs typeface="+mn-cs"/>
              </a:endParaRPr>
            </a:p>
          </p:txBody>
        </p:sp>
      </p:grpSp>
    </p:spTree>
    <p:extLst>
      <p:ext uri="{BB962C8B-B14F-4D97-AF65-F5344CB8AC3E}">
        <p14:creationId xmlns:p14="http://schemas.microsoft.com/office/powerpoint/2010/main" val="3450750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D76C-C084-D786-CE53-892618DFF16C}"/>
              </a:ext>
            </a:extLst>
          </p:cNvPr>
          <p:cNvSpPr>
            <a:spLocks noGrp="1"/>
          </p:cNvSpPr>
          <p:nvPr>
            <p:ph type="title"/>
          </p:nvPr>
        </p:nvSpPr>
        <p:spPr>
          <a:xfrm>
            <a:off x="708633" y="664503"/>
            <a:ext cx="2340429" cy="694518"/>
          </a:xfrm>
        </p:spPr>
        <p:txBody>
          <a:bodyPr>
            <a:normAutofit/>
          </a:bodyPr>
          <a:lstStyle/>
          <a:p>
            <a:r>
              <a:rPr lang="en-US" sz="3200" dirty="0"/>
              <a:t>Criteria</a:t>
            </a:r>
          </a:p>
        </p:txBody>
      </p:sp>
      <p:sp>
        <p:nvSpPr>
          <p:cNvPr id="3" name="Content Placeholder 2">
            <a:extLst>
              <a:ext uri="{FF2B5EF4-FFF2-40B4-BE49-F238E27FC236}">
                <a16:creationId xmlns:a16="http://schemas.microsoft.com/office/drawing/2014/main" id="{338CF007-2E9E-A10E-D6DB-95B59F28014C}"/>
              </a:ext>
            </a:extLst>
          </p:cNvPr>
          <p:cNvSpPr>
            <a:spLocks noGrp="1"/>
          </p:cNvSpPr>
          <p:nvPr>
            <p:ph idx="1"/>
          </p:nvPr>
        </p:nvSpPr>
        <p:spPr>
          <a:xfrm>
            <a:off x="405697" y="1355703"/>
            <a:ext cx="4841218" cy="3829053"/>
          </a:xfrm>
        </p:spPr>
        <p:txBody>
          <a:bodyPr anchor="ctr">
            <a:normAutofit/>
          </a:bodyPr>
          <a:lstStyle/>
          <a:p>
            <a:pPr>
              <a:spcAft>
                <a:spcPts val="1000"/>
              </a:spcAft>
            </a:pPr>
            <a:r>
              <a:rPr lang="en-US" sz="2000" b="1" dirty="0">
                <a:solidFill>
                  <a:srgbClr val="000000"/>
                </a:solidFill>
              </a:rPr>
              <a:t>A successful tower design should include the following:</a:t>
            </a:r>
          </a:p>
          <a:p>
            <a:pPr lvl="1"/>
            <a:r>
              <a:rPr lang="en-US" sz="2000" dirty="0">
                <a:solidFill>
                  <a:srgbClr val="000000"/>
                </a:solidFill>
              </a:rPr>
              <a:t>A height of 40 centimeters</a:t>
            </a:r>
          </a:p>
          <a:p>
            <a:pPr lvl="1"/>
            <a:r>
              <a:rPr lang="en-US" sz="2000" dirty="0">
                <a:solidFill>
                  <a:srgbClr val="000000"/>
                </a:solidFill>
              </a:rPr>
              <a:t>A “leaf/stem seat” for Jack to sit on the beanstalk</a:t>
            </a:r>
          </a:p>
          <a:p>
            <a:pPr lvl="1">
              <a:spcAft>
                <a:spcPts val="1000"/>
              </a:spcAft>
            </a:pPr>
            <a:r>
              <a:rPr lang="en-US" sz="2000" dirty="0">
                <a:solidFill>
                  <a:srgbClr val="000000"/>
                </a:solidFill>
              </a:rPr>
              <a:t>Hold Jack for one minute during the test</a:t>
            </a:r>
          </a:p>
          <a:p>
            <a:r>
              <a:rPr lang="en-US" sz="2000" dirty="0">
                <a:solidFill>
                  <a:srgbClr val="000000"/>
                </a:solidFill>
              </a:rPr>
              <a:t>Bonus Points: The tower holds Jack for 30 seconds during a windstorm!</a:t>
            </a:r>
          </a:p>
        </p:txBody>
      </p:sp>
      <p:grpSp>
        <p:nvGrpSpPr>
          <p:cNvPr id="4" name="Group 3">
            <a:extLst>
              <a:ext uri="{FF2B5EF4-FFF2-40B4-BE49-F238E27FC236}">
                <a16:creationId xmlns:a16="http://schemas.microsoft.com/office/drawing/2014/main" id="{0977EA7B-E1BE-BE65-5347-4DF7FF2474E6}"/>
              </a:ext>
            </a:extLst>
          </p:cNvPr>
          <p:cNvGrpSpPr/>
          <p:nvPr/>
        </p:nvGrpSpPr>
        <p:grpSpPr>
          <a:xfrm>
            <a:off x="2604931" y="5688363"/>
            <a:ext cx="3491069" cy="805636"/>
            <a:chOff x="867608" y="3"/>
            <a:chExt cx="5153338" cy="805636"/>
          </a:xfrm>
        </p:grpSpPr>
        <p:sp>
          <p:nvSpPr>
            <p:cNvPr id="5" name="Rectangle: Top Corners Rounded 4">
              <a:extLst>
                <a:ext uri="{FF2B5EF4-FFF2-40B4-BE49-F238E27FC236}">
                  <a16:creationId xmlns:a16="http://schemas.microsoft.com/office/drawing/2014/main" id="{E7A15D6B-0175-51D6-069F-B508858BDF52}"/>
                </a:ext>
              </a:extLst>
            </p:cNvPr>
            <p:cNvSpPr/>
            <p:nvPr/>
          </p:nvSpPr>
          <p:spPr>
            <a:xfrm rot="5400000">
              <a:off x="3041459" y="-2173848"/>
              <a:ext cx="805636" cy="5153338"/>
            </a:xfrm>
            <a:prstGeom prst="round2SameRect">
              <a:avLst/>
            </a:pr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6" name="Rectangle: Top Corners Rounded 4">
              <a:extLst>
                <a:ext uri="{FF2B5EF4-FFF2-40B4-BE49-F238E27FC236}">
                  <a16:creationId xmlns:a16="http://schemas.microsoft.com/office/drawing/2014/main" id="{14B97AD9-DCFA-B258-C5FE-73FCF1D1681F}"/>
                </a:ext>
              </a:extLst>
            </p:cNvPr>
            <p:cNvSpPr txBox="1"/>
            <p:nvPr/>
          </p:nvSpPr>
          <p:spPr>
            <a:xfrm>
              <a:off x="867608" y="39331"/>
              <a:ext cx="5114010" cy="7269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solidFill>
                    <a:srgbClr val="000000"/>
                  </a:solidFill>
                  <a:latin typeface="+mn-lt"/>
                  <a:ea typeface="+mn-ea"/>
                  <a:cs typeface="Arial" panose="020B0604020202020204" pitchFamily="34" charset="0"/>
                </a:rPr>
                <a:t>Identify the Problem</a:t>
              </a:r>
              <a:endParaRPr lang="en-US" sz="1600" kern="1200" dirty="0">
                <a:solidFill>
                  <a:srgbClr val="F16038"/>
                </a:solidFill>
                <a:latin typeface="+mn-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b="0" i="0" kern="1200" dirty="0">
                  <a:solidFill>
                    <a:srgbClr val="000000"/>
                  </a:solidFill>
                  <a:latin typeface="+mn-lt"/>
                  <a:ea typeface="+mn-ea"/>
                  <a:cs typeface="Arial" panose="020B0604020202020204" pitchFamily="34" charset="0"/>
                </a:rPr>
                <a:t>Identify the Criteria and Constraints</a:t>
              </a:r>
              <a:endParaRPr lang="en-US" sz="1600" kern="1200" dirty="0">
                <a:solidFill>
                  <a:srgbClr val="F16038"/>
                </a:solidFill>
                <a:latin typeface="+mn-lt"/>
                <a:ea typeface="+mn-ea"/>
                <a:cs typeface="Arial" panose="020B0604020202020204" pitchFamily="34" charset="0"/>
              </a:endParaRPr>
            </a:p>
          </p:txBody>
        </p:sp>
      </p:grpSp>
      <p:grpSp>
        <p:nvGrpSpPr>
          <p:cNvPr id="7" name="Group 6">
            <a:extLst>
              <a:ext uri="{FF2B5EF4-FFF2-40B4-BE49-F238E27FC236}">
                <a16:creationId xmlns:a16="http://schemas.microsoft.com/office/drawing/2014/main" id="{076253EC-CC44-DEB6-ABE5-A4AEB4D16E73}"/>
              </a:ext>
            </a:extLst>
          </p:cNvPr>
          <p:cNvGrpSpPr/>
          <p:nvPr/>
        </p:nvGrpSpPr>
        <p:grpSpPr>
          <a:xfrm>
            <a:off x="1737323" y="5618560"/>
            <a:ext cx="867608" cy="1239440"/>
            <a:chOff x="0" y="2796"/>
            <a:chExt cx="867608" cy="1239440"/>
          </a:xfrm>
        </p:grpSpPr>
        <p:sp>
          <p:nvSpPr>
            <p:cNvPr id="8" name="Arrow: Chevron 7">
              <a:extLst>
                <a:ext uri="{FF2B5EF4-FFF2-40B4-BE49-F238E27FC236}">
                  <a16:creationId xmlns:a16="http://schemas.microsoft.com/office/drawing/2014/main" id="{08F43881-952A-6364-41B8-CB8411489535}"/>
                </a:ext>
              </a:extLst>
            </p:cNvPr>
            <p:cNvSpPr/>
            <p:nvPr/>
          </p:nvSpPr>
          <p:spPr>
            <a:xfrm rot="5400000">
              <a:off x="-185916" y="188712"/>
              <a:ext cx="1239440" cy="867608"/>
            </a:xfrm>
            <a:prstGeom prst="chevron">
              <a:avLst/>
            </a:pr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9" name="Arrow: Chevron 4">
              <a:extLst>
                <a:ext uri="{FF2B5EF4-FFF2-40B4-BE49-F238E27FC236}">
                  <a16:creationId xmlns:a16="http://schemas.microsoft.com/office/drawing/2014/main" id="{49D87DD7-61BE-7C09-55F1-54FC96260F18}"/>
                </a:ext>
              </a:extLst>
            </p:cNvPr>
            <p:cNvSpPr txBox="1"/>
            <p:nvPr/>
          </p:nvSpPr>
          <p:spPr>
            <a:xfrm>
              <a:off x="0" y="436600"/>
              <a:ext cx="867608" cy="37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ysClr val="window" lastClr="FFFFFF"/>
                  </a:solidFill>
                  <a:latin typeface="+mn-lt"/>
                  <a:ea typeface="+mn-ea"/>
                  <a:cs typeface="+mn-cs"/>
                </a:rPr>
                <a:t>Identify</a:t>
              </a:r>
            </a:p>
          </p:txBody>
        </p:sp>
      </p:grpSp>
      <p:sp>
        <p:nvSpPr>
          <p:cNvPr id="10" name="Title 1">
            <a:extLst>
              <a:ext uri="{FF2B5EF4-FFF2-40B4-BE49-F238E27FC236}">
                <a16:creationId xmlns:a16="http://schemas.microsoft.com/office/drawing/2014/main" id="{ED7B6C90-227B-4CED-248B-0CA03D3E14BA}"/>
              </a:ext>
            </a:extLst>
          </p:cNvPr>
          <p:cNvSpPr txBox="1">
            <a:spLocks/>
          </p:cNvSpPr>
          <p:nvPr/>
        </p:nvSpPr>
        <p:spPr>
          <a:xfrm>
            <a:off x="5702515" y="664503"/>
            <a:ext cx="3124199"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66A1"/>
                </a:solidFill>
                <a:latin typeface="Helvetica" pitchFamily="2" charset="0"/>
                <a:ea typeface="+mj-ea"/>
                <a:cs typeface="+mj-cs"/>
              </a:defRPr>
            </a:lvl1pPr>
          </a:lstStyle>
          <a:p>
            <a:r>
              <a:rPr lang="en-US" sz="3200" dirty="0"/>
              <a:t>Constraints</a:t>
            </a:r>
          </a:p>
        </p:txBody>
      </p:sp>
      <p:sp>
        <p:nvSpPr>
          <p:cNvPr id="12" name="TextBox 11">
            <a:extLst>
              <a:ext uri="{FF2B5EF4-FFF2-40B4-BE49-F238E27FC236}">
                <a16:creationId xmlns:a16="http://schemas.microsoft.com/office/drawing/2014/main" id="{75FDCED4-F90F-8209-7CBD-09607C9EDDF6}"/>
              </a:ext>
            </a:extLst>
          </p:cNvPr>
          <p:cNvSpPr txBox="1"/>
          <p:nvPr/>
        </p:nvSpPr>
        <p:spPr>
          <a:xfrm>
            <a:off x="5992707" y="1319947"/>
            <a:ext cx="5627793" cy="4093428"/>
          </a:xfrm>
          <a:prstGeom prst="rect">
            <a:avLst/>
          </a:prstGeom>
          <a:noFill/>
        </p:spPr>
        <p:txBody>
          <a:bodyPr wrap="square">
            <a:spAutoFit/>
          </a:bodyPr>
          <a:lstStyle/>
          <a:p>
            <a:pPr>
              <a:spcBef>
                <a:spcPts val="1200"/>
              </a:spcBef>
            </a:pPr>
            <a:r>
              <a:rPr lang="en-US" sz="2000" u="sng" dirty="0">
                <a:solidFill>
                  <a:srgbClr val="000000"/>
                </a:solidFill>
                <a:latin typeface="Helvetica" panose="020B0604020202020204" pitchFamily="34" charset="0"/>
                <a:cs typeface="Helvetica" panose="020B0604020202020204" pitchFamily="34" charset="0"/>
              </a:rPr>
              <a:t>Time Limit</a:t>
            </a:r>
            <a:r>
              <a:rPr lang="en-US" sz="2000" dirty="0">
                <a:solidFill>
                  <a:srgbClr val="000000"/>
                </a:solidFill>
                <a:latin typeface="Helvetica" panose="020B0604020202020204" pitchFamily="34" charset="0"/>
                <a:cs typeface="Helvetica" panose="020B0604020202020204" pitchFamily="34" charset="0"/>
              </a:rPr>
              <a:t>: You will have 25 minutes to build the tower.</a:t>
            </a:r>
          </a:p>
          <a:p>
            <a:pPr>
              <a:spcBef>
                <a:spcPts val="1200"/>
              </a:spcBef>
            </a:pPr>
            <a:r>
              <a:rPr lang="en-US" sz="2000" u="sng" dirty="0">
                <a:solidFill>
                  <a:srgbClr val="000000"/>
                </a:solidFill>
                <a:latin typeface="Helvetica" panose="020B0604020202020204" pitchFamily="34" charset="0"/>
                <a:cs typeface="Helvetica" panose="020B0604020202020204" pitchFamily="34" charset="0"/>
              </a:rPr>
              <a:t>Materials</a:t>
            </a:r>
            <a:r>
              <a:rPr lang="en-US" sz="2000" dirty="0">
                <a:solidFill>
                  <a:srgbClr val="000000"/>
                </a:solidFill>
                <a:latin typeface="Helvetica" panose="020B0604020202020204" pitchFamily="34" charset="0"/>
                <a:cs typeface="Helvetica" panose="020B0604020202020204" pitchFamily="34" charset="0"/>
              </a:rPr>
              <a:t>: You will be able to use 20 items to build your tower.</a:t>
            </a:r>
          </a:p>
          <a:p>
            <a:pPr>
              <a:spcBef>
                <a:spcPts val="1200"/>
              </a:spcBef>
            </a:pPr>
            <a:r>
              <a:rPr lang="en-US" sz="2000" u="sng" dirty="0">
                <a:solidFill>
                  <a:srgbClr val="000000"/>
                </a:solidFill>
                <a:latin typeface="Helvetica" panose="020B0604020202020204" pitchFamily="34" charset="0"/>
                <a:cs typeface="Helvetica" panose="020B0604020202020204" pitchFamily="34" charset="0"/>
              </a:rPr>
              <a:t>Counters: </a:t>
            </a:r>
            <a:r>
              <a:rPr lang="en-US" sz="2000" dirty="0">
                <a:solidFill>
                  <a:srgbClr val="000000"/>
                </a:solidFill>
                <a:latin typeface="Helvetica" panose="020B0604020202020204" pitchFamily="34" charset="0"/>
                <a:cs typeface="Helvetica" panose="020B0604020202020204" pitchFamily="34" charset="0"/>
              </a:rPr>
              <a:t>You will have 20 counters to complete this challenge.</a:t>
            </a:r>
          </a:p>
          <a:p>
            <a:pPr>
              <a:spcBef>
                <a:spcPts val="1200"/>
              </a:spcBef>
            </a:pPr>
            <a:r>
              <a:rPr lang="en-US" sz="2000" u="sng" dirty="0">
                <a:solidFill>
                  <a:srgbClr val="000000"/>
                </a:solidFill>
                <a:latin typeface="Helvetica" panose="020B0604020202020204" pitchFamily="34" charset="0"/>
                <a:cs typeface="Helvetica" panose="020B0604020202020204" pitchFamily="34" charset="0"/>
              </a:rPr>
              <a:t>Collaboration</a:t>
            </a:r>
            <a:r>
              <a:rPr lang="en-US" sz="2000" dirty="0">
                <a:solidFill>
                  <a:srgbClr val="000000"/>
                </a:solidFill>
                <a:latin typeface="Helvetica" panose="020B0604020202020204" pitchFamily="34" charset="0"/>
                <a:cs typeface="Helvetica" panose="020B0604020202020204" pitchFamily="34" charset="0"/>
              </a:rPr>
              <a:t>: One design element from each team member must be used in the final design.</a:t>
            </a:r>
          </a:p>
          <a:p>
            <a:pPr>
              <a:spcBef>
                <a:spcPts val="1200"/>
              </a:spcBef>
            </a:pPr>
            <a:r>
              <a:rPr lang="en-US" sz="2000" u="sng" dirty="0">
                <a:solidFill>
                  <a:srgbClr val="000000"/>
                </a:solidFill>
                <a:latin typeface="Helvetica" panose="020B0604020202020204" pitchFamily="34" charset="0"/>
                <a:cs typeface="Helvetica" panose="020B0604020202020204" pitchFamily="34" charset="0"/>
              </a:rPr>
              <a:t>Redesign</a:t>
            </a:r>
            <a:r>
              <a:rPr lang="en-US" sz="2000" dirty="0">
                <a:solidFill>
                  <a:srgbClr val="000000"/>
                </a:solidFill>
                <a:latin typeface="Helvetica" panose="020B0604020202020204" pitchFamily="34" charset="0"/>
                <a:cs typeface="Helvetica" panose="020B0604020202020204" pitchFamily="34" charset="0"/>
              </a:rPr>
              <a:t>: Each team can test their prototype as many times as needed during the 25-minute design phase.</a:t>
            </a:r>
          </a:p>
        </p:txBody>
      </p:sp>
    </p:spTree>
    <p:extLst>
      <p:ext uri="{BB962C8B-B14F-4D97-AF65-F5344CB8AC3E}">
        <p14:creationId xmlns:p14="http://schemas.microsoft.com/office/powerpoint/2010/main" val="1537616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619A-D23C-3646-9244-3A547D092CEB}"/>
              </a:ext>
            </a:extLst>
          </p:cNvPr>
          <p:cNvSpPr>
            <a:spLocks noGrp="1"/>
          </p:cNvSpPr>
          <p:nvPr>
            <p:ph type="title"/>
          </p:nvPr>
        </p:nvSpPr>
        <p:spPr/>
        <p:txBody>
          <a:bodyPr/>
          <a:lstStyle/>
          <a:p>
            <a:r>
              <a:rPr lang="en-US" dirty="0"/>
              <a:t>Read Aloud</a:t>
            </a:r>
          </a:p>
        </p:txBody>
      </p:sp>
      <p:pic>
        <p:nvPicPr>
          <p:cNvPr id="3" name="Content Placeholder 4">
            <a:extLst>
              <a:ext uri="{FF2B5EF4-FFF2-40B4-BE49-F238E27FC236}">
                <a16:creationId xmlns:a16="http://schemas.microsoft.com/office/drawing/2014/main" id="{D75AF626-1256-7DF8-98D2-0FF1E66E6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606" y="963481"/>
            <a:ext cx="4319588" cy="4931037"/>
          </a:xfrm>
          <a:prstGeom prst="rect">
            <a:avLst/>
          </a:prstGeom>
        </p:spPr>
      </p:pic>
    </p:spTree>
    <p:extLst>
      <p:ext uri="{BB962C8B-B14F-4D97-AF65-F5344CB8AC3E}">
        <p14:creationId xmlns:p14="http://schemas.microsoft.com/office/powerpoint/2010/main" val="343314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3E77BB-F4AD-70B8-8367-26518CE30517}"/>
              </a:ext>
            </a:extLst>
          </p:cNvPr>
          <p:cNvSpPr txBox="1"/>
          <p:nvPr/>
        </p:nvSpPr>
        <p:spPr>
          <a:xfrm>
            <a:off x="10156371" y="2106777"/>
            <a:ext cx="1314450" cy="523220"/>
          </a:xfrm>
          <a:prstGeom prst="rect">
            <a:avLst/>
          </a:prstGeom>
          <a:noFill/>
        </p:spPr>
        <p:txBody>
          <a:bodyPr wrap="square">
            <a:spAutoFit/>
          </a:bodyPr>
          <a:lstStyle/>
          <a:p>
            <a:r>
              <a:rPr lang="en-US" sz="2800" b="1" dirty="0">
                <a:solidFill>
                  <a:srgbClr val="0066A1"/>
                </a:solidFill>
              </a:rPr>
              <a:t>Test</a:t>
            </a:r>
          </a:p>
        </p:txBody>
      </p:sp>
      <p:graphicFrame>
        <p:nvGraphicFramePr>
          <p:cNvPr id="7" name="Table 6">
            <a:extLst>
              <a:ext uri="{FF2B5EF4-FFF2-40B4-BE49-F238E27FC236}">
                <a16:creationId xmlns:a16="http://schemas.microsoft.com/office/drawing/2014/main" id="{D1062FD5-CBD0-BA5D-32F7-8DB4F4B1AF9D}"/>
              </a:ext>
            </a:extLst>
          </p:cNvPr>
          <p:cNvGraphicFramePr>
            <a:graphicFrameLocks noGrp="1"/>
          </p:cNvGraphicFramePr>
          <p:nvPr>
            <p:extLst>
              <p:ext uri="{D42A27DB-BD31-4B8C-83A1-F6EECF244321}">
                <p14:modId xmlns:p14="http://schemas.microsoft.com/office/powerpoint/2010/main" val="2049313614"/>
              </p:ext>
            </p:extLst>
          </p:nvPr>
        </p:nvGraphicFramePr>
        <p:xfrm>
          <a:off x="1752600" y="165101"/>
          <a:ext cx="6628612" cy="6559315"/>
        </p:xfrm>
        <a:graphic>
          <a:graphicData uri="http://schemas.openxmlformats.org/drawingml/2006/table">
            <a:tbl>
              <a:tblPr firstRow="1" firstCol="1" bandRow="1"/>
              <a:tblGrid>
                <a:gridCol w="1526211">
                  <a:extLst>
                    <a:ext uri="{9D8B030D-6E8A-4147-A177-3AD203B41FA5}">
                      <a16:colId xmlns:a16="http://schemas.microsoft.com/office/drawing/2014/main" val="1084641034"/>
                    </a:ext>
                  </a:extLst>
                </a:gridCol>
                <a:gridCol w="1526211">
                  <a:extLst>
                    <a:ext uri="{9D8B030D-6E8A-4147-A177-3AD203B41FA5}">
                      <a16:colId xmlns:a16="http://schemas.microsoft.com/office/drawing/2014/main" val="1207633979"/>
                    </a:ext>
                  </a:extLst>
                </a:gridCol>
                <a:gridCol w="1488844">
                  <a:extLst>
                    <a:ext uri="{9D8B030D-6E8A-4147-A177-3AD203B41FA5}">
                      <a16:colId xmlns:a16="http://schemas.microsoft.com/office/drawing/2014/main" val="3263364718"/>
                    </a:ext>
                  </a:extLst>
                </a:gridCol>
                <a:gridCol w="1391564">
                  <a:extLst>
                    <a:ext uri="{9D8B030D-6E8A-4147-A177-3AD203B41FA5}">
                      <a16:colId xmlns:a16="http://schemas.microsoft.com/office/drawing/2014/main" val="521081690"/>
                    </a:ext>
                  </a:extLst>
                </a:gridCol>
                <a:gridCol w="695782">
                  <a:extLst>
                    <a:ext uri="{9D8B030D-6E8A-4147-A177-3AD203B41FA5}">
                      <a16:colId xmlns:a16="http://schemas.microsoft.com/office/drawing/2014/main" val="1862235250"/>
                    </a:ext>
                  </a:extLst>
                </a:gridCol>
              </a:tblGrid>
              <a:tr h="273900">
                <a:tc rowSpan="2">
                  <a:txBody>
                    <a:bodyPr/>
                    <a:lstStyle/>
                    <a:p>
                      <a:pPr marL="0" marR="0" algn="ctr">
                        <a:lnSpc>
                          <a:spcPct val="115000"/>
                        </a:lnSpc>
                        <a:spcBef>
                          <a:spcPts val="0"/>
                        </a:spcBef>
                        <a:spcAft>
                          <a:spcPts val="0"/>
                        </a:spcAft>
                      </a:pPr>
                      <a:r>
                        <a:rPr lang="en-US" sz="1200" b="1" dirty="0">
                          <a:solidFill>
                            <a:srgbClr val="FFFFFF"/>
                          </a:solidFill>
                          <a:effectLst/>
                          <a:latin typeface="Montserrat" panose="00000500000000000000" pitchFamily="2" charset="0"/>
                          <a:ea typeface="Malgun Gothic" panose="020B0503020000020004" pitchFamily="34" charset="-127"/>
                          <a:cs typeface="Arial" panose="020B0604020202020204" pitchFamily="34" charset="0"/>
                        </a:rPr>
                        <a:t>CRITERIA</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066A1"/>
                    </a:solidFill>
                  </a:tcPr>
                </a:tc>
                <a:tc gridSpan="3">
                  <a:txBody>
                    <a:bodyPr/>
                    <a:lstStyle/>
                    <a:p>
                      <a:pPr marL="0" marR="0" algn="ctr">
                        <a:lnSpc>
                          <a:spcPct val="115000"/>
                        </a:lnSpc>
                        <a:spcBef>
                          <a:spcPts val="0"/>
                        </a:spcBef>
                        <a:spcAft>
                          <a:spcPts val="0"/>
                        </a:spcAft>
                      </a:pPr>
                      <a:r>
                        <a:rPr lang="en-US" sz="700" b="1">
                          <a:solidFill>
                            <a:srgbClr val="FFFFFF"/>
                          </a:solidFill>
                          <a:effectLst/>
                          <a:latin typeface="Montserrat" panose="00000500000000000000" pitchFamily="2" charset="0"/>
                          <a:ea typeface="Malgun Gothic" panose="020B0503020000020004" pitchFamily="34" charset="-127"/>
                          <a:cs typeface="Arial" panose="020B0604020202020204" pitchFamily="34" charset="0"/>
                        </a:rPr>
                        <a:t>POINTS</a:t>
                      </a:r>
                      <a:endParaRPr lang="en-US" sz="8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66A1"/>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200" b="1">
                          <a:solidFill>
                            <a:srgbClr val="FFFFFF"/>
                          </a:solidFill>
                          <a:effectLst/>
                          <a:latin typeface="Montserrat" panose="00000500000000000000" pitchFamily="2" charset="0"/>
                          <a:ea typeface="Malgun Gothic" panose="020B0503020000020004" pitchFamily="34" charset="-127"/>
                          <a:cs typeface="Arial" panose="020B0604020202020204" pitchFamily="34" charset="0"/>
                        </a:rPr>
                        <a:t>SCORE</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066A1"/>
                    </a:solidFill>
                  </a:tcPr>
                </a:tc>
                <a:extLst>
                  <a:ext uri="{0D108BD9-81ED-4DB2-BD59-A6C34878D82A}">
                    <a16:rowId xmlns:a16="http://schemas.microsoft.com/office/drawing/2014/main" val="1925761035"/>
                  </a:ext>
                </a:extLst>
              </a:tr>
              <a:tr h="273900">
                <a:tc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FFFFFF"/>
                          </a:solidFill>
                          <a:effectLst/>
                          <a:latin typeface="Montserrat" panose="00000500000000000000" pitchFamily="2" charset="0"/>
                          <a:ea typeface="Malgun Gothic" panose="020B0503020000020004" pitchFamily="34" charset="-127"/>
                          <a:cs typeface="Arial" panose="020B0604020202020204" pitchFamily="34" charset="0"/>
                        </a:rPr>
                        <a:t>2</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7222"/>
                    </a:solidFill>
                  </a:tcPr>
                </a:tc>
                <a:tc>
                  <a:txBody>
                    <a:bodyPr/>
                    <a:lstStyle/>
                    <a:p>
                      <a:pPr marL="0" marR="0" algn="ctr">
                        <a:lnSpc>
                          <a:spcPct val="115000"/>
                        </a:lnSpc>
                        <a:spcBef>
                          <a:spcPts val="0"/>
                        </a:spcBef>
                        <a:spcAft>
                          <a:spcPts val="0"/>
                        </a:spcAft>
                      </a:pPr>
                      <a:r>
                        <a:rPr lang="en-US" sz="1200" b="1">
                          <a:solidFill>
                            <a:srgbClr val="FFFFFF"/>
                          </a:solidFill>
                          <a:effectLst/>
                          <a:latin typeface="Montserrat" panose="00000500000000000000" pitchFamily="2" charset="0"/>
                          <a:ea typeface="Malgun Gothic" panose="020B0503020000020004" pitchFamily="34" charset="-127"/>
                          <a:cs typeface="Arial" panose="020B0604020202020204" pitchFamily="34" charset="0"/>
                        </a:rPr>
                        <a:t>1</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ED600"/>
                    </a:solidFill>
                  </a:tcPr>
                </a:tc>
                <a:tc>
                  <a:txBody>
                    <a:bodyPr/>
                    <a:lstStyle/>
                    <a:p>
                      <a:pPr marL="0" marR="0" algn="ctr">
                        <a:lnSpc>
                          <a:spcPct val="115000"/>
                        </a:lnSpc>
                        <a:spcBef>
                          <a:spcPts val="0"/>
                        </a:spcBef>
                        <a:spcAft>
                          <a:spcPts val="0"/>
                        </a:spcAft>
                      </a:pPr>
                      <a:r>
                        <a:rPr lang="en-US" sz="1200" b="1">
                          <a:solidFill>
                            <a:srgbClr val="FFFFFF"/>
                          </a:solidFill>
                          <a:effectLst/>
                          <a:latin typeface="Montserrat" panose="00000500000000000000" pitchFamily="2" charset="0"/>
                          <a:ea typeface="Malgun Gothic" panose="020B0503020000020004" pitchFamily="34" charset="-127"/>
                          <a:cs typeface="Arial" panose="020B0604020202020204" pitchFamily="34" charset="0"/>
                        </a:rPr>
                        <a:t>0</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FCFD5"/>
                    </a:solidFill>
                  </a:tcPr>
                </a:tc>
                <a:tc vMerge="1">
                  <a:txBody>
                    <a:bodyPr/>
                    <a:lstStyle/>
                    <a:p>
                      <a:endParaRPr lang="en-US"/>
                    </a:p>
                  </a:txBody>
                  <a:tcPr/>
                </a:tc>
                <a:extLst>
                  <a:ext uri="{0D108BD9-81ED-4DB2-BD59-A6C34878D82A}">
                    <a16:rowId xmlns:a16="http://schemas.microsoft.com/office/drawing/2014/main" val="1501471598"/>
                  </a:ext>
                </a:extLst>
              </a:tr>
              <a:tr h="1080044">
                <a:tc>
                  <a:txBody>
                    <a:bodyPr/>
                    <a:lstStyle/>
                    <a:p>
                      <a:pPr marL="0" marR="0" algn="ctr">
                        <a:lnSpc>
                          <a:spcPct val="115000"/>
                        </a:lnSpc>
                        <a:spcBef>
                          <a:spcPts val="0"/>
                        </a:spcBef>
                        <a:spcAft>
                          <a:spcPts val="0"/>
                        </a:spcAft>
                      </a:pPr>
                      <a:r>
                        <a:rPr lang="en-US" sz="1200" b="1">
                          <a:solidFill>
                            <a:srgbClr val="006391"/>
                          </a:solidFill>
                          <a:effectLst/>
                          <a:latin typeface="Calibri" panose="020F0502020204030204" pitchFamily="34" charset="0"/>
                          <a:ea typeface="Malgun Gothic" panose="020B0503020000020004" pitchFamily="34" charset="-127"/>
                          <a:cs typeface="Times New Roman" panose="02020603050405020304" pitchFamily="18" charset="0"/>
                        </a:rPr>
                        <a:t>COLLABORATION</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kern="1200" dirty="0">
                          <a:solidFill>
                            <a:srgbClr val="000000"/>
                          </a:solidFill>
                          <a:effectLst/>
                          <a:latin typeface="Montserrat" panose="00000500000000000000" pitchFamily="2" charset="0"/>
                          <a:ea typeface="Malgun Gothic" panose="020B0503020000020004" pitchFamily="34" charset="-127"/>
                          <a:cs typeface="Arial" panose="020B0604020202020204" pitchFamily="34" charset="0"/>
                        </a:rPr>
                        <a:t>The design has elements contributed by all team members.</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kern="1200" dirty="0">
                          <a:solidFill>
                            <a:srgbClr val="000000"/>
                          </a:solidFill>
                          <a:effectLst/>
                          <a:latin typeface="Montserrat" panose="00000500000000000000" pitchFamily="2" charset="0"/>
                          <a:ea typeface="Malgun Gothic" panose="020B0503020000020004" pitchFamily="34" charset="-127"/>
                          <a:cs typeface="Arial" panose="020B0604020202020204" pitchFamily="34" charset="0"/>
                        </a:rPr>
                        <a:t>The design has elements contributed by two team members.</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kern="1200">
                          <a:solidFill>
                            <a:srgbClr val="000000"/>
                          </a:solidFill>
                          <a:effectLst/>
                          <a:latin typeface="Montserrat" panose="00000500000000000000" pitchFamily="2" charset="0"/>
                          <a:ea typeface="Malgun Gothic" panose="020B0503020000020004" pitchFamily="34" charset="-127"/>
                          <a:cs typeface="Arial" panose="020B0604020202020204" pitchFamily="34" charset="0"/>
                        </a:rPr>
                        <a:t>The design does not have elements contributed by each team member.</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389255" algn="l"/>
                        </a:tabLst>
                      </a:pPr>
                      <a:r>
                        <a:rPr lang="en-US" sz="1200">
                          <a:effectLst/>
                          <a:latin typeface="Montserrat" panose="00000500000000000000" pitchFamily="2" charset="0"/>
                          <a:ea typeface="Malgun Gothic" panose="020B0503020000020004" pitchFamily="34" charset="-127"/>
                          <a:cs typeface="Arial" panose="020B0604020202020204" pitchFamily="34" charset="0"/>
                        </a:rPr>
                        <a:t> </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571707145"/>
                  </a:ext>
                </a:extLst>
              </a:tr>
              <a:tr h="676971">
                <a:tc>
                  <a:txBody>
                    <a:bodyPr/>
                    <a:lstStyle/>
                    <a:p>
                      <a:pPr marL="0" marR="0" algn="ctr">
                        <a:lnSpc>
                          <a:spcPct val="115000"/>
                        </a:lnSpc>
                        <a:spcBef>
                          <a:spcPts val="0"/>
                        </a:spcBef>
                        <a:spcAft>
                          <a:spcPts val="0"/>
                        </a:spcAft>
                      </a:pPr>
                      <a:r>
                        <a:rPr lang="en-US" sz="1200" b="1">
                          <a:solidFill>
                            <a:srgbClr val="006391"/>
                          </a:solidFill>
                          <a:effectLst/>
                          <a:latin typeface="Calibri" panose="020F0502020204030204" pitchFamily="34" charset="0"/>
                          <a:ea typeface="Malgun Gothic" panose="020B0503020000020004" pitchFamily="34" charset="-127"/>
                          <a:cs typeface="Times New Roman" panose="02020603050405020304" pitchFamily="18" charset="0"/>
                        </a:rPr>
                        <a:t>SEAT</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kern="1200">
                          <a:solidFill>
                            <a:srgbClr val="000000"/>
                          </a:solidFill>
                          <a:effectLst/>
                          <a:latin typeface="Montserrat" panose="00000500000000000000" pitchFamily="2" charset="0"/>
                          <a:ea typeface="Malgun Gothic" panose="020B0503020000020004" pitchFamily="34" charset="-127"/>
                          <a:cs typeface="Arial" panose="020B0604020202020204" pitchFamily="34" charset="0"/>
                        </a:rPr>
                        <a:t>There is a seat for Jack, and it supports his weight.</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kern="1200" dirty="0">
                          <a:solidFill>
                            <a:srgbClr val="000000"/>
                          </a:solidFill>
                          <a:effectLst/>
                          <a:latin typeface="Montserrat" panose="00000500000000000000" pitchFamily="2" charset="0"/>
                          <a:ea typeface="Malgun Gothic" panose="020B0503020000020004" pitchFamily="34" charset="-127"/>
                          <a:cs typeface="Arial" panose="020B0604020202020204" pitchFamily="34" charset="0"/>
                        </a:rPr>
                        <a:t>There is a seat for Jack, but it does not support his weight.</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kern="1200">
                          <a:solidFill>
                            <a:srgbClr val="000000"/>
                          </a:solidFill>
                          <a:effectLst/>
                          <a:latin typeface="Montserrat" panose="00000500000000000000" pitchFamily="2" charset="0"/>
                          <a:ea typeface="Malgun Gothic" panose="020B0503020000020004" pitchFamily="34" charset="-127"/>
                          <a:cs typeface="Arial" panose="020B0604020202020204" pitchFamily="34" charset="0"/>
                        </a:rPr>
                        <a:t>There is no seat for Jack.</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a:effectLst/>
                          <a:latin typeface="Montserrat" panose="00000500000000000000" pitchFamily="2" charset="0"/>
                          <a:ea typeface="Malgun Gothic" panose="020B0503020000020004" pitchFamily="34" charset="-127"/>
                          <a:cs typeface="Arial" panose="020B0604020202020204" pitchFamily="34" charset="0"/>
                        </a:rPr>
                        <a:t> </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1000"/>
                        </a:spcAft>
                      </a:pPr>
                      <a:r>
                        <a:rPr lang="en-US" sz="1200">
                          <a:effectLst/>
                          <a:latin typeface="Montserrat" panose="00000500000000000000" pitchFamily="2" charset="0"/>
                          <a:ea typeface="Malgun Gothic" panose="020B0503020000020004" pitchFamily="34" charset="-127"/>
                          <a:cs typeface="Arial" panose="020B0604020202020204" pitchFamily="34" charset="0"/>
                        </a:rPr>
                        <a:t> </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761301003"/>
                  </a:ext>
                </a:extLst>
              </a:tr>
              <a:tr h="1080044">
                <a:tc>
                  <a:txBody>
                    <a:bodyPr/>
                    <a:lstStyle/>
                    <a:p>
                      <a:pPr marL="0" marR="0" algn="ctr">
                        <a:lnSpc>
                          <a:spcPct val="115000"/>
                        </a:lnSpc>
                        <a:spcBef>
                          <a:spcPts val="0"/>
                        </a:spcBef>
                        <a:spcAft>
                          <a:spcPts val="0"/>
                        </a:spcAft>
                      </a:pPr>
                      <a:r>
                        <a:rPr lang="en-US" sz="1200" b="1">
                          <a:solidFill>
                            <a:srgbClr val="006391"/>
                          </a:solidFill>
                          <a:effectLst/>
                          <a:latin typeface="Calibri" panose="020F0502020204030204" pitchFamily="34" charset="0"/>
                          <a:ea typeface="Malgun Gothic" panose="020B0503020000020004" pitchFamily="34" charset="-127"/>
                          <a:cs typeface="Times New Roman" panose="02020603050405020304" pitchFamily="18" charset="0"/>
                        </a:rPr>
                        <a:t>TOWER HEIGHT</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kern="1200">
                          <a:solidFill>
                            <a:srgbClr val="000000"/>
                          </a:solidFill>
                          <a:effectLst/>
                          <a:latin typeface="Montserrat" panose="00000500000000000000" pitchFamily="2" charset="0"/>
                          <a:ea typeface="Malgun Gothic" panose="020B0503020000020004" pitchFamily="34" charset="-127"/>
                          <a:cs typeface="Arial" panose="020B0604020202020204" pitchFamily="34" charset="0"/>
                        </a:rPr>
                        <a:t>The tower is above the 40-centimeter marker.</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kern="1200" dirty="0">
                          <a:solidFill>
                            <a:srgbClr val="000000"/>
                          </a:solidFill>
                          <a:effectLst/>
                          <a:latin typeface="Montserrat" panose="00000500000000000000" pitchFamily="2" charset="0"/>
                          <a:ea typeface="Malgun Gothic" panose="020B0503020000020004" pitchFamily="34" charset="-127"/>
                          <a:cs typeface="Arial" panose="020B0604020202020204" pitchFamily="34" charset="0"/>
                        </a:rPr>
                        <a:t>The tower is above the 30-centimeter marker, but below the 40-centimeter marker.</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kern="1200">
                          <a:solidFill>
                            <a:srgbClr val="000000"/>
                          </a:solidFill>
                          <a:effectLst/>
                          <a:latin typeface="Montserrat" panose="00000500000000000000" pitchFamily="2" charset="0"/>
                          <a:ea typeface="Malgun Gothic" panose="020B0503020000020004" pitchFamily="34" charset="-127"/>
                          <a:cs typeface="Arial" panose="020B0604020202020204" pitchFamily="34" charset="0"/>
                        </a:rPr>
                        <a:t>The tower is below the 30-centimeter marker.</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a:effectLst/>
                          <a:latin typeface="Montserrat" panose="00000500000000000000" pitchFamily="2" charset="0"/>
                          <a:ea typeface="Malgun Gothic" panose="020B0503020000020004" pitchFamily="34" charset="-127"/>
                          <a:cs typeface="Arial" panose="020B0604020202020204" pitchFamily="34" charset="0"/>
                        </a:rPr>
                        <a:t> </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2144226978"/>
                  </a:ext>
                </a:extLst>
              </a:tr>
              <a:tr h="1080044">
                <a:tc>
                  <a:txBody>
                    <a:bodyPr/>
                    <a:lstStyle/>
                    <a:p>
                      <a:pPr marL="0" marR="0" algn="ctr">
                        <a:lnSpc>
                          <a:spcPct val="115000"/>
                        </a:lnSpc>
                        <a:spcBef>
                          <a:spcPts val="0"/>
                        </a:spcBef>
                        <a:spcAft>
                          <a:spcPts val="0"/>
                        </a:spcAft>
                      </a:pPr>
                      <a:r>
                        <a:rPr lang="en-US" sz="1200" b="1">
                          <a:solidFill>
                            <a:srgbClr val="006391"/>
                          </a:solidFill>
                          <a:effectLst/>
                          <a:latin typeface="Calibri" panose="020F0502020204030204" pitchFamily="34" charset="0"/>
                          <a:ea typeface="Malgun Gothic" panose="020B0503020000020004" pitchFamily="34" charset="-127"/>
                          <a:cs typeface="Times New Roman" panose="02020603050405020304" pitchFamily="18" charset="0"/>
                        </a:rPr>
                        <a:t>STABILITY TEST</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kern="1200">
                          <a:solidFill>
                            <a:srgbClr val="000000"/>
                          </a:solidFill>
                          <a:effectLst/>
                          <a:latin typeface="Montserrat" panose="00000500000000000000" pitchFamily="2" charset="0"/>
                          <a:ea typeface="Malgun Gothic" panose="020B0503020000020004" pitchFamily="34" charset="-127"/>
                          <a:cs typeface="Arial" panose="020B0604020202020204" pitchFamily="34" charset="0"/>
                        </a:rPr>
                        <a:t>The tower is stable for one minute holding Jack.</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4472C4"/>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kern="1200">
                          <a:solidFill>
                            <a:srgbClr val="000000"/>
                          </a:solidFill>
                          <a:effectLst/>
                          <a:latin typeface="Montserrat" panose="00000500000000000000" pitchFamily="2" charset="0"/>
                          <a:ea typeface="Malgun Gothic" panose="020B0503020000020004" pitchFamily="34" charset="-127"/>
                          <a:cs typeface="Arial" panose="020B0604020202020204" pitchFamily="34" charset="0"/>
                        </a:rPr>
                        <a:t>The tower is stable for 30 seconds holding Jack.</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kern="1200" dirty="0">
                          <a:solidFill>
                            <a:srgbClr val="000000"/>
                          </a:solidFill>
                          <a:effectLst/>
                          <a:latin typeface="Montserrat" panose="00000500000000000000" pitchFamily="2" charset="0"/>
                          <a:ea typeface="Malgun Gothic" panose="020B0503020000020004" pitchFamily="34" charset="-127"/>
                          <a:cs typeface="Arial" panose="020B0604020202020204" pitchFamily="34" charset="0"/>
                        </a:rPr>
                        <a:t>The tower is stable for less than 30 seconds holding Jack, or there is no seat for Jack.</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a:effectLst/>
                          <a:latin typeface="Montserrat" panose="00000500000000000000" pitchFamily="2" charset="0"/>
                          <a:ea typeface="Malgun Gothic" panose="020B0503020000020004" pitchFamily="34" charset="-127"/>
                          <a:cs typeface="Arial" panose="020B0604020202020204" pitchFamily="34" charset="0"/>
                        </a:rPr>
                        <a:t> </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2320174309"/>
                  </a:ext>
                </a:extLst>
              </a:tr>
              <a:tr h="475436">
                <a:tc>
                  <a:txBody>
                    <a:bodyPr/>
                    <a:lstStyle/>
                    <a:p>
                      <a:pPr marL="0" marR="0" algn="ctr">
                        <a:lnSpc>
                          <a:spcPct val="115000"/>
                        </a:lnSpc>
                        <a:spcBef>
                          <a:spcPts val="0"/>
                        </a:spcBef>
                        <a:spcAft>
                          <a:spcPts val="0"/>
                        </a:spcAft>
                      </a:pPr>
                      <a:r>
                        <a:rPr lang="en-US" sz="1200" b="1">
                          <a:solidFill>
                            <a:srgbClr val="006391"/>
                          </a:solidFill>
                          <a:effectLst/>
                          <a:latin typeface="Calibri" panose="020F0502020204030204" pitchFamily="34" charset="0"/>
                          <a:ea typeface="Malgun Gothic" panose="020B0503020000020004" pitchFamily="34" charset="-127"/>
                          <a:cs typeface="Times New Roman" panose="02020603050405020304" pitchFamily="18" charset="0"/>
                        </a:rPr>
                        <a:t>COUNTERS USED</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kern="1200">
                          <a:solidFill>
                            <a:srgbClr val="000000"/>
                          </a:solidFill>
                          <a:effectLst/>
                          <a:latin typeface="Montserrat" panose="00000500000000000000" pitchFamily="2" charset="0"/>
                          <a:ea typeface="Malgun Gothic" panose="020B0503020000020004" pitchFamily="34" charset="-127"/>
                          <a:cs typeface="Arial" panose="020B0604020202020204" pitchFamily="34" charset="0"/>
                        </a:rPr>
                        <a:t>14 counters of less.</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kern="1200">
                          <a:solidFill>
                            <a:srgbClr val="000000"/>
                          </a:solidFill>
                          <a:effectLst/>
                          <a:latin typeface="Montserrat" panose="00000500000000000000" pitchFamily="2" charset="0"/>
                          <a:ea typeface="Malgun Gothic" panose="020B0503020000020004" pitchFamily="34" charset="-127"/>
                          <a:cs typeface="Arial" panose="020B0604020202020204" pitchFamily="34" charset="0"/>
                        </a:rPr>
                        <a:t>15 – 20 counters.</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kern="1200" dirty="0">
                          <a:solidFill>
                            <a:srgbClr val="000000"/>
                          </a:solidFill>
                          <a:effectLst/>
                          <a:latin typeface="Montserrat" panose="00000500000000000000" pitchFamily="2" charset="0"/>
                          <a:ea typeface="Malgun Gothic" panose="020B0503020000020004" pitchFamily="34" charset="-127"/>
                          <a:cs typeface="Arial" panose="020B0604020202020204" pitchFamily="34" charset="0"/>
                        </a:rPr>
                        <a:t>20 counters or more.</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a:effectLst/>
                          <a:latin typeface="Montserrat" panose="00000500000000000000" pitchFamily="2" charset="0"/>
                          <a:ea typeface="Malgun Gothic" panose="020B0503020000020004" pitchFamily="34" charset="-127"/>
                          <a:cs typeface="Arial" panose="020B0604020202020204" pitchFamily="34" charset="0"/>
                        </a:rPr>
                        <a:t> </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2855264621"/>
                  </a:ext>
                </a:extLst>
              </a:tr>
              <a:tr h="676971">
                <a:tc>
                  <a:txBody>
                    <a:bodyPr/>
                    <a:lstStyle/>
                    <a:p>
                      <a:pPr marL="0" marR="0" algn="ctr">
                        <a:lnSpc>
                          <a:spcPct val="115000"/>
                        </a:lnSpc>
                        <a:spcBef>
                          <a:spcPts val="0"/>
                        </a:spcBef>
                        <a:spcAft>
                          <a:spcPts val="0"/>
                        </a:spcAft>
                      </a:pPr>
                      <a:r>
                        <a:rPr lang="en-US" sz="1200" b="1">
                          <a:solidFill>
                            <a:srgbClr val="006391"/>
                          </a:solidFill>
                          <a:effectLst/>
                          <a:latin typeface="Calibri" panose="020F0502020204030204" pitchFamily="34" charset="0"/>
                          <a:ea typeface="Malgun Gothic" panose="020B0503020000020004" pitchFamily="34" charset="-127"/>
                          <a:cs typeface="Times New Roman" panose="02020603050405020304" pitchFamily="18" charset="0"/>
                        </a:rPr>
                        <a:t>BONUS: WINDSTORM</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kern="1200">
                          <a:solidFill>
                            <a:srgbClr val="000000"/>
                          </a:solidFill>
                          <a:effectLst/>
                          <a:latin typeface="Montserrat" panose="00000500000000000000" pitchFamily="2" charset="0"/>
                          <a:ea typeface="Malgun Gothic" panose="020B0503020000020004" pitchFamily="34" charset="-127"/>
                          <a:cs typeface="Arial" panose="020B0604020202020204" pitchFamily="34" charset="0"/>
                        </a:rPr>
                        <a:t>Jack stays on the tower for 30 seconds.</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kern="1200">
                          <a:solidFill>
                            <a:srgbClr val="000000"/>
                          </a:solidFill>
                          <a:effectLst/>
                          <a:latin typeface="Montserrat" panose="00000500000000000000" pitchFamily="2" charset="0"/>
                          <a:ea typeface="Malgun Gothic" panose="020B0503020000020004" pitchFamily="34" charset="-127"/>
                          <a:cs typeface="Arial" panose="020B0604020202020204" pitchFamily="34" charset="0"/>
                        </a:rPr>
                        <a:t>Jack stays on the tower for 15 seconds.</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kern="1200" dirty="0">
                          <a:solidFill>
                            <a:srgbClr val="000000"/>
                          </a:solidFill>
                          <a:effectLst/>
                          <a:latin typeface="Montserrat" panose="00000500000000000000" pitchFamily="2" charset="0"/>
                          <a:ea typeface="Malgun Gothic" panose="020B0503020000020004" pitchFamily="34" charset="-127"/>
                          <a:cs typeface="Arial" panose="020B0604020202020204" pitchFamily="34" charset="0"/>
                        </a:rPr>
                        <a:t>Jack does not stay on the tower.</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a:effectLst/>
                          <a:latin typeface="Montserrat" panose="00000500000000000000" pitchFamily="2" charset="0"/>
                          <a:ea typeface="Malgun Gothic" panose="020B0503020000020004" pitchFamily="34" charset="-127"/>
                          <a:cs typeface="Arial" panose="020B0604020202020204" pitchFamily="34" charset="0"/>
                        </a:rPr>
                        <a:t> </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2979504763"/>
                  </a:ext>
                </a:extLst>
              </a:tr>
              <a:tr h="273900">
                <a:tc>
                  <a:txBody>
                    <a:bodyPr/>
                    <a:lstStyle/>
                    <a:p>
                      <a:pPr marL="0" marR="0">
                        <a:lnSpc>
                          <a:spcPct val="115000"/>
                        </a:lnSpc>
                        <a:spcBef>
                          <a:spcPts val="0"/>
                        </a:spcBef>
                        <a:spcAft>
                          <a:spcPts val="0"/>
                        </a:spcAft>
                      </a:pPr>
                      <a:r>
                        <a:rPr lang="en-US" sz="1200" b="1">
                          <a:solidFill>
                            <a:srgbClr val="0066A1"/>
                          </a:solidFill>
                          <a:effectLst/>
                          <a:latin typeface="Montserrat" panose="00000500000000000000" pitchFamily="2" charset="0"/>
                          <a:ea typeface="Malgun Gothic" panose="020B0503020000020004" pitchFamily="34" charset="-127"/>
                          <a:cs typeface="Arial" panose="020B0604020202020204" pitchFamily="34" charset="0"/>
                        </a:rPr>
                        <a:t> </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nchor="ctr">
                    <a:lnL>
                      <a:noFill/>
                    </a:lnL>
                    <a:lnR>
                      <a:noFill/>
                    </a:lnR>
                    <a:lnT w="12700" cap="flat" cmpd="sng" algn="ctr">
                      <a:solidFill>
                        <a:srgbClr val="0D6CB9"/>
                      </a:solidFill>
                      <a:prstDash val="solid"/>
                      <a:round/>
                      <a:headEnd type="none" w="med" len="med"/>
                      <a:tailEnd type="none" w="med" len="med"/>
                    </a:lnT>
                    <a:lnB>
                      <a:noFill/>
                    </a:lnB>
                    <a:noFill/>
                  </a:tcPr>
                </a:tc>
                <a:tc>
                  <a:txBody>
                    <a:bodyPr/>
                    <a:lstStyle/>
                    <a:p>
                      <a:pPr marL="0" marR="0" algn="ctr">
                        <a:lnSpc>
                          <a:spcPct val="115000"/>
                        </a:lnSpc>
                        <a:spcBef>
                          <a:spcPts val="0"/>
                        </a:spcBef>
                        <a:spcAft>
                          <a:spcPts val="0"/>
                        </a:spcAft>
                      </a:pPr>
                      <a:r>
                        <a:rPr lang="en-US" sz="1200">
                          <a:effectLst/>
                          <a:latin typeface="Montserrat" panose="00000500000000000000" pitchFamily="2" charset="0"/>
                          <a:ea typeface="Malgun Gothic" panose="020B0503020000020004" pitchFamily="34" charset="-127"/>
                          <a:cs typeface="Arial" panose="020B0604020202020204" pitchFamily="34" charset="0"/>
                        </a:rPr>
                        <a:t> </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a:noFill/>
                    </a:lnL>
                    <a:lnR>
                      <a:noFill/>
                    </a:lnR>
                    <a:lnT w="12700" cap="flat" cmpd="sng" algn="ctr">
                      <a:solidFill>
                        <a:srgbClr val="0D6CB9"/>
                      </a:solidFill>
                      <a:prstDash val="solid"/>
                      <a:round/>
                      <a:headEnd type="none" w="med" len="med"/>
                      <a:tailEnd type="none" w="med" len="med"/>
                    </a:lnT>
                    <a:lnB>
                      <a:noFill/>
                    </a:lnB>
                    <a:noFill/>
                  </a:tcPr>
                </a:tc>
                <a:tc>
                  <a:txBody>
                    <a:bodyPr/>
                    <a:lstStyle/>
                    <a:p>
                      <a:pPr marL="0" marR="0" algn="ctr">
                        <a:lnSpc>
                          <a:spcPct val="115000"/>
                        </a:lnSpc>
                        <a:spcBef>
                          <a:spcPts val="0"/>
                        </a:spcBef>
                        <a:spcAft>
                          <a:spcPts val="0"/>
                        </a:spcAft>
                      </a:pPr>
                      <a:r>
                        <a:rPr lang="en-US" sz="1200">
                          <a:effectLst/>
                          <a:latin typeface="Montserrat" panose="00000500000000000000" pitchFamily="2" charset="0"/>
                          <a:ea typeface="Malgun Gothic" panose="020B0503020000020004" pitchFamily="34" charset="-127"/>
                          <a:cs typeface="Arial" panose="020B0604020202020204" pitchFamily="34" charset="0"/>
                        </a:rPr>
                        <a:t> </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a:noFill/>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a:noFill/>
                    </a:lnB>
                    <a:noFill/>
                  </a:tcPr>
                </a:tc>
                <a:tc>
                  <a:txBody>
                    <a:bodyPr/>
                    <a:lstStyle/>
                    <a:p>
                      <a:pPr marL="0" marR="0" algn="ctr">
                        <a:lnSpc>
                          <a:spcPct val="115000"/>
                        </a:lnSpc>
                        <a:spcBef>
                          <a:spcPts val="0"/>
                        </a:spcBef>
                        <a:spcAft>
                          <a:spcPts val="0"/>
                        </a:spcAft>
                      </a:pPr>
                      <a:r>
                        <a:rPr lang="en-US" sz="1200" b="1">
                          <a:solidFill>
                            <a:srgbClr val="FFFFFF"/>
                          </a:solidFill>
                          <a:effectLst/>
                          <a:latin typeface="Montserrat" panose="00000500000000000000" pitchFamily="2" charset="0"/>
                          <a:ea typeface="Malgun Gothic" panose="020B0503020000020004" pitchFamily="34" charset="-127"/>
                          <a:cs typeface="Arial" panose="020B0604020202020204" pitchFamily="34" charset="0"/>
                        </a:rPr>
                        <a:t>TOTAL SCORE</a:t>
                      </a:r>
                      <a:endParaRPr lang="en-US" sz="120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067A1"/>
                    </a:solidFill>
                  </a:tcPr>
                </a:tc>
                <a:tc>
                  <a:txBody>
                    <a:bodyPr/>
                    <a:lstStyle/>
                    <a:p>
                      <a:pPr marL="0" marR="0">
                        <a:lnSpc>
                          <a:spcPct val="115000"/>
                        </a:lnSpc>
                        <a:spcBef>
                          <a:spcPts val="0"/>
                        </a:spcBef>
                        <a:spcAft>
                          <a:spcPts val="0"/>
                        </a:spcAft>
                      </a:pPr>
                      <a:r>
                        <a:rPr lang="en-US" sz="1200" dirty="0">
                          <a:effectLst/>
                          <a:latin typeface="Montserrat" panose="00000500000000000000" pitchFamily="2" charset="0"/>
                          <a:ea typeface="Malgun Gothic" panose="020B0503020000020004" pitchFamily="34" charset="-127"/>
                          <a:cs typeface="Arial" panose="020B0604020202020204" pitchFamily="34" charset="0"/>
                        </a:rPr>
                        <a:t> </a:t>
                      </a:r>
                      <a:endParaRPr lang="en-US" sz="12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7527" marR="27527" marT="27527" marB="275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noFill/>
                  </a:tcPr>
                </a:tc>
                <a:extLst>
                  <a:ext uri="{0D108BD9-81ED-4DB2-BD59-A6C34878D82A}">
                    <a16:rowId xmlns:a16="http://schemas.microsoft.com/office/drawing/2014/main" val="1578462677"/>
                  </a:ext>
                </a:extLst>
              </a:tr>
            </a:tbl>
          </a:graphicData>
        </a:graphic>
      </p:graphicFrame>
    </p:spTree>
    <p:extLst>
      <p:ext uri="{BB962C8B-B14F-4D97-AF65-F5344CB8AC3E}">
        <p14:creationId xmlns:p14="http://schemas.microsoft.com/office/powerpoint/2010/main" val="4123553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1A27-E31C-C08A-3FAE-FCCCFBE42F08}"/>
              </a:ext>
            </a:extLst>
          </p:cNvPr>
          <p:cNvSpPr>
            <a:spLocks noGrp="1"/>
          </p:cNvSpPr>
          <p:nvPr>
            <p:ph type="title"/>
          </p:nvPr>
        </p:nvSpPr>
        <p:spPr>
          <a:xfrm>
            <a:off x="838200" y="255191"/>
            <a:ext cx="10515600" cy="1325563"/>
          </a:xfrm>
        </p:spPr>
        <p:txBody>
          <a:bodyPr/>
          <a:lstStyle/>
          <a:p>
            <a:r>
              <a:rPr kumimoji="0" lang="en-US" sz="4400" b="1" i="0" u="none" strike="noStrike" kern="1200" cap="none" spc="0" normalizeH="0" baseline="0" noProof="0" dirty="0">
                <a:ln>
                  <a:noFill/>
                </a:ln>
                <a:solidFill>
                  <a:srgbClr val="0D6CB9"/>
                </a:solidFill>
                <a:effectLst/>
                <a:uLnTx/>
                <a:uFillTx/>
                <a:latin typeface="Arial" panose="020B0604020202020204" pitchFamily="34" charset="0"/>
                <a:ea typeface="+mj-ea"/>
                <a:cs typeface="Arial" panose="020B0604020202020204" pitchFamily="34" charset="0"/>
              </a:rPr>
              <a:t>Redesign: Discussion</a:t>
            </a:r>
            <a:endParaRPr lang="en-US" dirty="0"/>
          </a:p>
        </p:txBody>
      </p:sp>
      <p:sp>
        <p:nvSpPr>
          <p:cNvPr id="3" name="Content Placeholder 2">
            <a:extLst>
              <a:ext uri="{FF2B5EF4-FFF2-40B4-BE49-F238E27FC236}">
                <a16:creationId xmlns:a16="http://schemas.microsoft.com/office/drawing/2014/main" id="{212971BE-16EB-ABE7-9415-FA8728BAFF5A}"/>
              </a:ext>
            </a:extLst>
          </p:cNvPr>
          <p:cNvSpPr>
            <a:spLocks noGrp="1"/>
          </p:cNvSpPr>
          <p:nvPr>
            <p:ph idx="1"/>
          </p:nvPr>
        </p:nvSpPr>
        <p:spPr>
          <a:xfrm>
            <a:off x="838200" y="1576502"/>
            <a:ext cx="10515600" cy="3829587"/>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What worked?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What did not work?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What do you want to improve?</a:t>
            </a:r>
          </a:p>
          <a:p>
            <a:endParaRPr lang="en-US" dirty="0"/>
          </a:p>
        </p:txBody>
      </p:sp>
      <p:grpSp>
        <p:nvGrpSpPr>
          <p:cNvPr id="4" name="Group 3">
            <a:extLst>
              <a:ext uri="{FF2B5EF4-FFF2-40B4-BE49-F238E27FC236}">
                <a16:creationId xmlns:a16="http://schemas.microsoft.com/office/drawing/2014/main" id="{56C2A423-D3AD-4988-1F9D-030DABDAC154}"/>
              </a:ext>
            </a:extLst>
          </p:cNvPr>
          <p:cNvGrpSpPr/>
          <p:nvPr/>
        </p:nvGrpSpPr>
        <p:grpSpPr>
          <a:xfrm>
            <a:off x="1670384" y="5618560"/>
            <a:ext cx="867608" cy="1239440"/>
            <a:chOff x="0" y="4498928"/>
            <a:chExt cx="867608" cy="1239440"/>
          </a:xfrm>
        </p:grpSpPr>
        <p:sp>
          <p:nvSpPr>
            <p:cNvPr id="8" name="Arrow: Chevron 7">
              <a:extLst>
                <a:ext uri="{FF2B5EF4-FFF2-40B4-BE49-F238E27FC236}">
                  <a16:creationId xmlns:a16="http://schemas.microsoft.com/office/drawing/2014/main" id="{54AB6EF1-4D6A-CE71-73BC-C1306ECB26C8}"/>
                </a:ext>
              </a:extLst>
            </p:cNvPr>
            <p:cNvSpPr/>
            <p:nvPr/>
          </p:nvSpPr>
          <p:spPr>
            <a:xfrm rot="5400000">
              <a:off x="-185916" y="4684844"/>
              <a:ext cx="1239440" cy="867608"/>
            </a:xfrm>
            <a:prstGeom prst="chevron">
              <a:avLst/>
            </a:prstGeom>
            <a:solidFill>
              <a:srgbClr val="4D4D4F"/>
            </a:solidFill>
            <a:ln>
              <a:noFill/>
            </a:ln>
            <a:effectLst/>
          </p:spPr>
          <p:style>
            <a:lnRef idx="0">
              <a:scrgbClr r="0" g="0" b="0"/>
            </a:lnRef>
            <a:fillRef idx="0">
              <a:scrgbClr r="0" g="0" b="0"/>
            </a:fillRef>
            <a:effectRef idx="0">
              <a:scrgbClr r="0" g="0" b="0"/>
            </a:effectRef>
            <a:fontRef idx="minor">
              <a:schemeClr val="lt1"/>
            </a:fontRef>
          </p:style>
          <p:txBody>
            <a:bodyPr/>
            <a:lstStyle/>
            <a:p>
              <a:endParaRPr lang="en-US"/>
            </a:p>
          </p:txBody>
        </p:sp>
        <p:sp>
          <p:nvSpPr>
            <p:cNvPr id="9" name="Arrow: Chevron 4">
              <a:extLst>
                <a:ext uri="{FF2B5EF4-FFF2-40B4-BE49-F238E27FC236}">
                  <a16:creationId xmlns:a16="http://schemas.microsoft.com/office/drawing/2014/main" id="{CCFB9105-D2F6-43FB-3653-5507C8F273E8}"/>
                </a:ext>
              </a:extLst>
            </p:cNvPr>
            <p:cNvSpPr txBox="1"/>
            <p:nvPr/>
          </p:nvSpPr>
          <p:spPr>
            <a:xfrm>
              <a:off x="0" y="4932732"/>
              <a:ext cx="867608" cy="37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FFFFFF"/>
                  </a:solidFill>
                  <a:latin typeface="+mn-lt"/>
                  <a:ea typeface="+mn-ea"/>
                  <a:cs typeface="+mn-cs"/>
                </a:rPr>
                <a:t>Improve </a:t>
              </a:r>
            </a:p>
          </p:txBody>
        </p:sp>
      </p:grpSp>
      <p:grpSp>
        <p:nvGrpSpPr>
          <p:cNvPr id="5" name="Group 4">
            <a:extLst>
              <a:ext uri="{FF2B5EF4-FFF2-40B4-BE49-F238E27FC236}">
                <a16:creationId xmlns:a16="http://schemas.microsoft.com/office/drawing/2014/main" id="{DE422667-8992-134D-ED21-0A144C748A15}"/>
              </a:ext>
            </a:extLst>
          </p:cNvPr>
          <p:cNvGrpSpPr/>
          <p:nvPr/>
        </p:nvGrpSpPr>
        <p:grpSpPr>
          <a:xfrm>
            <a:off x="2537992" y="5618559"/>
            <a:ext cx="5153338" cy="805636"/>
            <a:chOff x="867608" y="4498927"/>
            <a:chExt cx="5153338" cy="805636"/>
          </a:xfrm>
        </p:grpSpPr>
        <p:sp>
          <p:nvSpPr>
            <p:cNvPr id="6" name="Rectangle: Top Corners Rounded 5">
              <a:extLst>
                <a:ext uri="{FF2B5EF4-FFF2-40B4-BE49-F238E27FC236}">
                  <a16:creationId xmlns:a16="http://schemas.microsoft.com/office/drawing/2014/main" id="{CD1A448A-A4FE-74F4-AD7D-685AF1A91B8E}"/>
                </a:ext>
              </a:extLst>
            </p:cNvPr>
            <p:cNvSpPr/>
            <p:nvPr/>
          </p:nvSpPr>
          <p:spPr>
            <a:xfrm rot="5400000">
              <a:off x="3041459" y="2325076"/>
              <a:ext cx="805636" cy="5153338"/>
            </a:xfrm>
            <a:prstGeom prst="round2SameRect">
              <a:avLst/>
            </a:prstGeom>
            <a:solidFill>
              <a:srgbClr val="FFFFFF">
                <a:alpha val="90000"/>
                <a:hueOff val="0"/>
                <a:satOff val="0"/>
                <a:lumOff val="0"/>
                <a:alphaOff val="0"/>
              </a:srgbClr>
            </a:solidFill>
            <a:ln w="12700" cap="flat" cmpd="sng" algn="ctr">
              <a:solidFill>
                <a:srgbClr val="919191"/>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7" name="Rectangle: Top Corners Rounded 6">
              <a:extLst>
                <a:ext uri="{FF2B5EF4-FFF2-40B4-BE49-F238E27FC236}">
                  <a16:creationId xmlns:a16="http://schemas.microsoft.com/office/drawing/2014/main" id="{356F1B40-6F9C-69C3-9727-74CC68A2BE9C}"/>
                </a:ext>
              </a:extLst>
            </p:cNvPr>
            <p:cNvSpPr txBox="1"/>
            <p:nvPr/>
          </p:nvSpPr>
          <p:spPr>
            <a:xfrm>
              <a:off x="867608" y="4538255"/>
              <a:ext cx="5114010" cy="7269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i="0" kern="1200" dirty="0">
                  <a:solidFill>
                    <a:srgbClr val="000000"/>
                  </a:solidFill>
                  <a:latin typeface="+mn-lt"/>
                  <a:cs typeface="Arial" panose="020B0604020202020204" pitchFamily="34" charset="0"/>
                </a:rPr>
                <a:t>Analyze results from test</a:t>
              </a:r>
              <a:endParaRPr lang="en-US" sz="1600" kern="1200" dirty="0">
                <a:solidFill>
                  <a:srgbClr val="F16038"/>
                </a:solidFill>
                <a:latin typeface="+mn-lt"/>
                <a:ea typeface="+mn-ea"/>
                <a:cs typeface="+mn-cs"/>
              </a:endParaRPr>
            </a:p>
            <a:p>
              <a:pPr marL="171450" lvl="1" indent="-171450" algn="l" defTabSz="711200">
                <a:lnSpc>
                  <a:spcPct val="90000"/>
                </a:lnSpc>
                <a:spcBef>
                  <a:spcPct val="0"/>
                </a:spcBef>
                <a:spcAft>
                  <a:spcPct val="15000"/>
                </a:spcAft>
                <a:buChar char="•"/>
              </a:pPr>
              <a:r>
                <a:rPr lang="en-US" sz="1600" b="0" i="0" kern="1200" dirty="0">
                  <a:solidFill>
                    <a:srgbClr val="000000"/>
                  </a:solidFill>
                  <a:latin typeface="+mn-lt"/>
                  <a:cs typeface="Arial" panose="020B0604020202020204" pitchFamily="34" charset="0"/>
                </a:rPr>
                <a:t>Modify process or design to make it better</a:t>
              </a:r>
              <a:endParaRPr lang="en-US" sz="1600" kern="1200" dirty="0">
                <a:solidFill>
                  <a:srgbClr val="F16038"/>
                </a:solidFill>
                <a:latin typeface="+mn-lt"/>
                <a:ea typeface="+mn-ea"/>
                <a:cs typeface="+mn-cs"/>
              </a:endParaRPr>
            </a:p>
            <a:p>
              <a:pPr marL="171450" lvl="1" indent="-171450" algn="l" defTabSz="711200">
                <a:lnSpc>
                  <a:spcPct val="90000"/>
                </a:lnSpc>
                <a:spcBef>
                  <a:spcPct val="0"/>
                </a:spcBef>
                <a:spcAft>
                  <a:spcPct val="15000"/>
                </a:spcAft>
                <a:buChar char="•"/>
              </a:pPr>
              <a:r>
                <a:rPr lang="en-US" sz="1600" b="0" i="0" kern="1200" dirty="0">
                  <a:solidFill>
                    <a:srgbClr val="000000"/>
                  </a:solidFill>
                  <a:latin typeface="+mn-lt"/>
                  <a:cs typeface="Arial" panose="020B0604020202020204" pitchFamily="34" charset="0"/>
                </a:rPr>
                <a:t>Repeat as many times as needed</a:t>
              </a:r>
              <a:endParaRPr lang="en-US" sz="1600" kern="1200" dirty="0">
                <a:solidFill>
                  <a:srgbClr val="F16038"/>
                </a:solidFill>
                <a:latin typeface="+mn-lt"/>
                <a:ea typeface="+mn-ea"/>
                <a:cs typeface="+mn-cs"/>
              </a:endParaRPr>
            </a:p>
          </p:txBody>
        </p:sp>
      </p:grpSp>
    </p:spTree>
    <p:extLst>
      <p:ext uri="{BB962C8B-B14F-4D97-AF65-F5344CB8AC3E}">
        <p14:creationId xmlns:p14="http://schemas.microsoft.com/office/powerpoint/2010/main" val="4021584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1F2B88-56E6-A5A6-B016-EA6570878817}"/>
              </a:ext>
            </a:extLst>
          </p:cNvPr>
          <p:cNvPicPr/>
          <p:nvPr/>
        </p:nvPicPr>
        <p:blipFill rotWithShape="1">
          <a:blip r:embed="rId2">
            <a:extLst>
              <a:ext uri="{28A0092B-C50C-407E-A947-70E740481C1C}">
                <a14:useLocalDpi xmlns:a14="http://schemas.microsoft.com/office/drawing/2010/main" val="0"/>
              </a:ext>
            </a:extLst>
          </a:blip>
          <a:srcRect t="4450" b="1986"/>
          <a:stretch/>
        </p:blipFill>
        <p:spPr bwMode="auto">
          <a:xfrm>
            <a:off x="6372172" y="1255099"/>
            <a:ext cx="4981628" cy="4347801"/>
          </a:xfrm>
          <a:prstGeom prst="rect">
            <a:avLst/>
          </a:prstGeom>
          <a:noFill/>
          <a:ln>
            <a:noFill/>
          </a:ln>
        </p:spPr>
      </p:pic>
      <p:sp>
        <p:nvSpPr>
          <p:cNvPr id="2" name="Title 1">
            <a:extLst>
              <a:ext uri="{FF2B5EF4-FFF2-40B4-BE49-F238E27FC236}">
                <a16:creationId xmlns:a16="http://schemas.microsoft.com/office/drawing/2014/main" id="{8D80F510-08E3-041C-74EB-595607AEFA8D}"/>
              </a:ext>
            </a:extLst>
          </p:cNvPr>
          <p:cNvSpPr>
            <a:spLocks noGrp="1"/>
          </p:cNvSpPr>
          <p:nvPr>
            <p:ph type="title"/>
          </p:nvPr>
        </p:nvSpPr>
        <p:spPr/>
        <p:txBody>
          <a:bodyPr/>
          <a:lstStyle/>
          <a:p>
            <a:r>
              <a:rPr lang="en-US" dirty="0"/>
              <a:t>Engineering Design</a:t>
            </a:r>
          </a:p>
        </p:txBody>
      </p:sp>
      <p:sp>
        <p:nvSpPr>
          <p:cNvPr id="3" name="Content Placeholder 2">
            <a:extLst>
              <a:ext uri="{FF2B5EF4-FFF2-40B4-BE49-F238E27FC236}">
                <a16:creationId xmlns:a16="http://schemas.microsoft.com/office/drawing/2014/main" id="{C2F540D2-F7C8-5650-D537-896A42AD0C11}"/>
              </a:ext>
            </a:extLst>
          </p:cNvPr>
          <p:cNvSpPr>
            <a:spLocks noGrp="1"/>
          </p:cNvSpPr>
          <p:nvPr>
            <p:ph idx="1"/>
          </p:nvPr>
        </p:nvSpPr>
        <p:spPr/>
        <p:txBody>
          <a:bodyPr>
            <a:normAutofit/>
          </a:bodyPr>
          <a:lstStyle/>
          <a:p>
            <a:r>
              <a:rPr lang="en-US" sz="3600" dirty="0">
                <a:solidFill>
                  <a:schemeClr val="tx1"/>
                </a:solidFill>
              </a:rPr>
              <a:t>What is </a:t>
            </a:r>
            <a:r>
              <a:rPr lang="en-US" sz="3600" b="1" dirty="0">
                <a:solidFill>
                  <a:srgbClr val="0066A1"/>
                </a:solidFill>
              </a:rPr>
              <a:t>engineering?</a:t>
            </a:r>
          </a:p>
        </p:txBody>
      </p:sp>
    </p:spTree>
    <p:extLst>
      <p:ext uri="{BB962C8B-B14F-4D97-AF65-F5344CB8AC3E}">
        <p14:creationId xmlns:p14="http://schemas.microsoft.com/office/powerpoint/2010/main" val="1219042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1F2B88-56E6-A5A6-B016-EA6570878817}"/>
              </a:ext>
            </a:extLst>
          </p:cNvPr>
          <p:cNvPicPr/>
          <p:nvPr/>
        </p:nvPicPr>
        <p:blipFill rotWithShape="1">
          <a:blip r:embed="rId2">
            <a:extLst>
              <a:ext uri="{28A0092B-C50C-407E-A947-70E740481C1C}">
                <a14:useLocalDpi xmlns:a14="http://schemas.microsoft.com/office/drawing/2010/main" val="0"/>
              </a:ext>
            </a:extLst>
          </a:blip>
          <a:srcRect t="4450" b="1986"/>
          <a:stretch/>
        </p:blipFill>
        <p:spPr bwMode="auto">
          <a:xfrm>
            <a:off x="6372172" y="1255099"/>
            <a:ext cx="4981628" cy="4347801"/>
          </a:xfrm>
          <a:prstGeom prst="rect">
            <a:avLst/>
          </a:prstGeom>
          <a:noFill/>
          <a:ln>
            <a:noFill/>
          </a:ln>
        </p:spPr>
      </p:pic>
      <p:sp>
        <p:nvSpPr>
          <p:cNvPr id="2" name="Title 1">
            <a:extLst>
              <a:ext uri="{FF2B5EF4-FFF2-40B4-BE49-F238E27FC236}">
                <a16:creationId xmlns:a16="http://schemas.microsoft.com/office/drawing/2014/main" id="{8D80F510-08E3-041C-74EB-595607AEFA8D}"/>
              </a:ext>
            </a:extLst>
          </p:cNvPr>
          <p:cNvSpPr>
            <a:spLocks noGrp="1"/>
          </p:cNvSpPr>
          <p:nvPr>
            <p:ph type="title"/>
          </p:nvPr>
        </p:nvSpPr>
        <p:spPr/>
        <p:txBody>
          <a:bodyPr/>
          <a:lstStyle/>
          <a:p>
            <a:r>
              <a:rPr lang="en-US" dirty="0"/>
              <a:t>Engineering Design</a:t>
            </a:r>
          </a:p>
        </p:txBody>
      </p:sp>
      <p:sp>
        <p:nvSpPr>
          <p:cNvPr id="3" name="Content Placeholder 2">
            <a:extLst>
              <a:ext uri="{FF2B5EF4-FFF2-40B4-BE49-F238E27FC236}">
                <a16:creationId xmlns:a16="http://schemas.microsoft.com/office/drawing/2014/main" id="{C2F540D2-F7C8-5650-D537-896A42AD0C11}"/>
              </a:ext>
            </a:extLst>
          </p:cNvPr>
          <p:cNvSpPr>
            <a:spLocks noGrp="1"/>
          </p:cNvSpPr>
          <p:nvPr>
            <p:ph idx="1"/>
          </p:nvPr>
        </p:nvSpPr>
        <p:spPr>
          <a:xfrm>
            <a:off x="838200" y="2227319"/>
            <a:ext cx="5712912" cy="3829587"/>
          </a:xfrm>
        </p:spPr>
        <p:txBody>
          <a:bodyPr/>
          <a:lstStyle/>
          <a:p>
            <a:r>
              <a:rPr lang="en-US" sz="3600" dirty="0">
                <a:solidFill>
                  <a:schemeClr val="tx1"/>
                </a:solidFill>
              </a:rPr>
              <a:t>What is </a:t>
            </a:r>
            <a:r>
              <a:rPr lang="en-US" sz="3600" b="1" dirty="0">
                <a:solidFill>
                  <a:srgbClr val="0066A1"/>
                </a:solidFill>
              </a:rPr>
              <a:t>engineering?</a:t>
            </a:r>
          </a:p>
          <a:p>
            <a:endParaRPr lang="en-US" sz="3600" b="1" dirty="0">
              <a:solidFill>
                <a:srgbClr val="0066A1"/>
              </a:solidFill>
            </a:endParaRPr>
          </a:p>
          <a:p>
            <a:r>
              <a:rPr lang="en-US" sz="3600" dirty="0">
                <a:solidFill>
                  <a:schemeClr val="tx1"/>
                </a:solidFill>
              </a:rPr>
              <a:t>What are engineering</a:t>
            </a:r>
            <a:r>
              <a:rPr lang="en-US" sz="3600" b="1" dirty="0">
                <a:solidFill>
                  <a:schemeClr val="tx1"/>
                </a:solidFill>
              </a:rPr>
              <a:t> </a:t>
            </a:r>
            <a:r>
              <a:rPr lang="en-US" sz="3600" b="1" dirty="0">
                <a:solidFill>
                  <a:srgbClr val="0066A1"/>
                </a:solidFill>
              </a:rPr>
              <a:t>jobs?</a:t>
            </a:r>
          </a:p>
          <a:p>
            <a:endParaRPr lang="en-US" b="1" dirty="0">
              <a:solidFill>
                <a:srgbClr val="0066A1"/>
              </a:solidFill>
            </a:endParaRPr>
          </a:p>
          <a:p>
            <a:endParaRPr lang="en-US" b="1" dirty="0">
              <a:solidFill>
                <a:srgbClr val="0066A1"/>
              </a:solidFill>
            </a:endParaRPr>
          </a:p>
        </p:txBody>
      </p:sp>
    </p:spTree>
    <p:extLst>
      <p:ext uri="{BB962C8B-B14F-4D97-AF65-F5344CB8AC3E}">
        <p14:creationId xmlns:p14="http://schemas.microsoft.com/office/powerpoint/2010/main" val="3374026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a:xfrm>
            <a:off x="238125" y="104037"/>
            <a:ext cx="10515600" cy="1325563"/>
          </a:xfrm>
        </p:spPr>
        <p:txBody>
          <a:bodyPr/>
          <a:lstStyle/>
          <a:p>
            <a:r>
              <a:rPr lang="en-US" dirty="0"/>
              <a:t>Engineering Jobs</a:t>
            </a:r>
          </a:p>
        </p:txBody>
      </p:sp>
      <p:pic>
        <p:nvPicPr>
          <p:cNvPr id="3" name="Content Placeholder 7" descr="A group of people in front of a building&#10;&#10;Description automatically generated">
            <a:extLst>
              <a:ext uri="{FF2B5EF4-FFF2-40B4-BE49-F238E27FC236}">
                <a16:creationId xmlns:a16="http://schemas.microsoft.com/office/drawing/2014/main" id="{2BA1547A-8B1F-3765-3472-4B63BE355D3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57853" y="1253331"/>
            <a:ext cx="5801784" cy="4351338"/>
          </a:xfrm>
          <a:prstGeom prst="rect">
            <a:avLst/>
          </a:prstGeom>
        </p:spPr>
      </p:pic>
      <p:pic>
        <p:nvPicPr>
          <p:cNvPr id="4" name="Picture 3" descr="A close up of a bridge&#10;&#10;Description automatically generated">
            <a:extLst>
              <a:ext uri="{FF2B5EF4-FFF2-40B4-BE49-F238E27FC236}">
                <a16:creationId xmlns:a16="http://schemas.microsoft.com/office/drawing/2014/main" id="{D9034B65-5A11-D69E-0D93-F9301ED2132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993794" y="1056686"/>
            <a:ext cx="4514359" cy="4429714"/>
          </a:xfrm>
          <a:prstGeom prst="rect">
            <a:avLst/>
          </a:prstGeom>
        </p:spPr>
      </p:pic>
      <p:sp>
        <p:nvSpPr>
          <p:cNvPr id="5" name="TextBox 4">
            <a:extLst>
              <a:ext uri="{FF2B5EF4-FFF2-40B4-BE49-F238E27FC236}">
                <a16:creationId xmlns:a16="http://schemas.microsoft.com/office/drawing/2014/main" id="{EB22F27D-FD50-69F4-75D9-7783C696976B}"/>
              </a:ext>
            </a:extLst>
          </p:cNvPr>
          <p:cNvSpPr txBox="1"/>
          <p:nvPr/>
        </p:nvSpPr>
        <p:spPr>
          <a:xfrm>
            <a:off x="5495925" y="6126902"/>
            <a:ext cx="3316397" cy="230832"/>
          </a:xfrm>
          <a:prstGeom prst="rect">
            <a:avLst/>
          </a:prstGeom>
          <a:noFill/>
        </p:spPr>
        <p:txBody>
          <a:bodyPr wrap="square" rtlCol="0">
            <a:spAutoFit/>
          </a:bodyPr>
          <a:lstStyle/>
          <a:p>
            <a:r>
              <a:rPr lang="en-US" sz="900">
                <a:hlinkClick r:id="rId6" tooltip="http://ocw.mit.edu/courses/civil-and-environmental-engineering/1-054-mechanics-and-design-of-concrete-structures-spring-2004/"/>
              </a:rPr>
              <a:t>This Photo</a:t>
            </a:r>
            <a:r>
              <a:rPr lang="en-US" sz="900"/>
              <a:t> by Unknown Author is licensed under </a:t>
            </a:r>
            <a:r>
              <a:rPr lang="en-US" sz="900">
                <a:hlinkClick r:id="rId7" tooltip="https://creativecommons.org/licenses/by-nc-sa/3.0/"/>
              </a:rPr>
              <a:t>CC BY-SA-NC</a:t>
            </a:r>
            <a:endParaRPr lang="en-US" sz="900" dirty="0"/>
          </a:p>
        </p:txBody>
      </p:sp>
    </p:spTree>
    <p:extLst>
      <p:ext uri="{BB962C8B-B14F-4D97-AF65-F5344CB8AC3E}">
        <p14:creationId xmlns:p14="http://schemas.microsoft.com/office/powerpoint/2010/main" val="956904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a:xfrm>
            <a:off x="327941" y="122676"/>
            <a:ext cx="10515600" cy="1325563"/>
          </a:xfrm>
        </p:spPr>
        <p:txBody>
          <a:bodyPr/>
          <a:lstStyle/>
          <a:p>
            <a:r>
              <a:rPr lang="en-US" dirty="0"/>
              <a:t>Engineering Jobs</a:t>
            </a:r>
          </a:p>
        </p:txBody>
      </p:sp>
      <p:pic>
        <p:nvPicPr>
          <p:cNvPr id="3" name="Content Placeholder 19" descr="A picture containing outdoor, grass, person, holding&#10;&#10;Description automatically generated">
            <a:extLst>
              <a:ext uri="{FF2B5EF4-FFF2-40B4-BE49-F238E27FC236}">
                <a16:creationId xmlns:a16="http://schemas.microsoft.com/office/drawing/2014/main" id="{947F9372-49A0-CDF8-BC61-6EAAAF9EB03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7941" y="1554586"/>
            <a:ext cx="5901409" cy="3931814"/>
          </a:xfrm>
          <a:prstGeom prst="rect">
            <a:avLst/>
          </a:prstGeom>
        </p:spPr>
      </p:pic>
      <p:sp>
        <p:nvSpPr>
          <p:cNvPr id="4" name="TextBox 3">
            <a:extLst>
              <a:ext uri="{FF2B5EF4-FFF2-40B4-BE49-F238E27FC236}">
                <a16:creationId xmlns:a16="http://schemas.microsoft.com/office/drawing/2014/main" id="{A34BD283-25E3-C87E-C5AA-EB0679806C10}"/>
              </a:ext>
            </a:extLst>
          </p:cNvPr>
          <p:cNvSpPr txBox="1"/>
          <p:nvPr/>
        </p:nvSpPr>
        <p:spPr>
          <a:xfrm>
            <a:off x="327941" y="5784884"/>
            <a:ext cx="7315200" cy="230832"/>
          </a:xfrm>
          <a:prstGeom prst="rect">
            <a:avLst/>
          </a:prstGeom>
          <a:noFill/>
        </p:spPr>
        <p:txBody>
          <a:bodyPr wrap="square" rtlCol="0">
            <a:spAutoFit/>
          </a:bodyPr>
          <a:lstStyle/>
          <a:p>
            <a:r>
              <a:rPr lang="en-US" sz="900">
                <a:hlinkClick r:id="rId4" tooltip="http://andresherrero.com/espana-concentra-el-95-de-los-cultivos-trasgenicos-de-europa/"/>
              </a:rPr>
              <a:t>This Photo</a:t>
            </a:r>
            <a:r>
              <a:rPr lang="en-US" sz="900"/>
              <a:t> by Unknown Author is licensed under </a:t>
            </a:r>
            <a:r>
              <a:rPr lang="en-US" sz="900">
                <a:hlinkClick r:id="rId5" tooltip="https://creativecommons.org/licenses/by-nc-nd/3.0/"/>
              </a:rPr>
              <a:t>CC BY-NC-ND</a:t>
            </a:r>
            <a:endParaRPr lang="en-US" sz="900" dirty="0"/>
          </a:p>
        </p:txBody>
      </p:sp>
      <p:pic>
        <p:nvPicPr>
          <p:cNvPr id="5" name="Picture 4" descr="A person in a garden&#10;&#10;Description automatically generated">
            <a:extLst>
              <a:ext uri="{FF2B5EF4-FFF2-40B4-BE49-F238E27FC236}">
                <a16:creationId xmlns:a16="http://schemas.microsoft.com/office/drawing/2014/main" id="{A87FB753-8822-35D1-B241-582C976BF0D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404774" y="1616347"/>
            <a:ext cx="5459285" cy="3625306"/>
          </a:xfrm>
          <a:prstGeom prst="rect">
            <a:avLst/>
          </a:prstGeom>
        </p:spPr>
      </p:pic>
      <p:sp>
        <p:nvSpPr>
          <p:cNvPr id="6" name="TextBox 5">
            <a:extLst>
              <a:ext uri="{FF2B5EF4-FFF2-40B4-BE49-F238E27FC236}">
                <a16:creationId xmlns:a16="http://schemas.microsoft.com/office/drawing/2014/main" id="{DE2685AF-1785-198E-4ADD-69C1BFBF32BF}"/>
              </a:ext>
            </a:extLst>
          </p:cNvPr>
          <p:cNvSpPr txBox="1"/>
          <p:nvPr/>
        </p:nvSpPr>
        <p:spPr>
          <a:xfrm>
            <a:off x="6360016" y="5633119"/>
            <a:ext cx="8128000" cy="230832"/>
          </a:xfrm>
          <a:prstGeom prst="rect">
            <a:avLst/>
          </a:prstGeom>
          <a:noFill/>
        </p:spPr>
        <p:txBody>
          <a:bodyPr wrap="square" rtlCol="0">
            <a:spAutoFit/>
          </a:bodyPr>
          <a:lstStyle/>
          <a:p>
            <a:r>
              <a:rPr lang="en-US" sz="900">
                <a:hlinkClick r:id="rId7" tooltip="https://ypard.net/2015-july-6/how-can-technology-reduce-gap-between-youth-and-agriculture"/>
              </a:rPr>
              <a:t>This Photo</a:t>
            </a:r>
            <a:r>
              <a:rPr lang="en-US" sz="900"/>
              <a:t> by Unknown Author is licensed under </a:t>
            </a:r>
            <a:r>
              <a:rPr lang="en-US" sz="900">
                <a:hlinkClick r:id="rId8" tooltip="https://creativecommons.org/licenses/by/3.0/"/>
              </a:rPr>
              <a:t>CC BY</a:t>
            </a:r>
            <a:endParaRPr lang="en-US" sz="900" dirty="0"/>
          </a:p>
        </p:txBody>
      </p:sp>
    </p:spTree>
    <p:extLst>
      <p:ext uri="{BB962C8B-B14F-4D97-AF65-F5344CB8AC3E}">
        <p14:creationId xmlns:p14="http://schemas.microsoft.com/office/powerpoint/2010/main" val="117260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a:xfrm>
            <a:off x="294543" y="210457"/>
            <a:ext cx="10515600" cy="1325563"/>
          </a:xfrm>
        </p:spPr>
        <p:txBody>
          <a:bodyPr/>
          <a:lstStyle/>
          <a:p>
            <a:r>
              <a:rPr lang="en-US" dirty="0"/>
              <a:t>Engineering Jobs</a:t>
            </a:r>
          </a:p>
        </p:txBody>
      </p:sp>
      <p:pic>
        <p:nvPicPr>
          <p:cNvPr id="3" name="Content Placeholder 3" descr="A view of a city&#10;&#10;Description automatically generated">
            <a:extLst>
              <a:ext uri="{FF2B5EF4-FFF2-40B4-BE49-F238E27FC236}">
                <a16:creationId xmlns:a16="http://schemas.microsoft.com/office/drawing/2014/main" id="{D115EFEC-F4C8-17EC-75C6-A9C249820BE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36380" y="848164"/>
            <a:ext cx="4419600" cy="2941320"/>
          </a:xfrm>
          <a:prstGeom prst="rect">
            <a:avLst/>
          </a:prstGeom>
        </p:spPr>
      </p:pic>
      <p:sp>
        <p:nvSpPr>
          <p:cNvPr id="4" name="TextBox 3">
            <a:extLst>
              <a:ext uri="{FF2B5EF4-FFF2-40B4-BE49-F238E27FC236}">
                <a16:creationId xmlns:a16="http://schemas.microsoft.com/office/drawing/2014/main" id="{12E8B560-C99D-CCF2-2581-09828EBA850E}"/>
              </a:ext>
            </a:extLst>
          </p:cNvPr>
          <p:cNvSpPr txBox="1"/>
          <p:nvPr/>
        </p:nvSpPr>
        <p:spPr>
          <a:xfrm>
            <a:off x="8600343" y="4424310"/>
            <a:ext cx="4419600" cy="230832"/>
          </a:xfrm>
          <a:prstGeom prst="rect">
            <a:avLst/>
          </a:prstGeom>
          <a:noFill/>
        </p:spPr>
        <p:txBody>
          <a:bodyPr wrap="square" rtlCol="0">
            <a:spAutoFit/>
          </a:bodyPr>
          <a:lstStyle/>
          <a:p>
            <a:r>
              <a:rPr lang="en-US" sz="900" dirty="0">
                <a:hlinkClick r:id="rId4" tooltip="http://theconversation.com/heres-how-to-fix-americas-crumbling-bridges-33781"/>
              </a:rPr>
              <a:t>This Photo</a:t>
            </a:r>
            <a:r>
              <a:rPr lang="en-US" sz="900" dirty="0"/>
              <a:t> by Unknown Author is licensed under </a:t>
            </a:r>
            <a:r>
              <a:rPr lang="en-US" sz="900" dirty="0">
                <a:hlinkClick r:id="rId5" tooltip="https://creativecommons.org/licenses/by-nd/3.0/"/>
              </a:rPr>
              <a:t>CC BY-ND</a:t>
            </a:r>
            <a:endParaRPr lang="en-US" sz="900" dirty="0"/>
          </a:p>
        </p:txBody>
      </p:sp>
      <p:pic>
        <p:nvPicPr>
          <p:cNvPr id="5" name="Picture 4" descr="A picture containing outdoor, transport, boat, water&#10;&#10;Description automatically generated">
            <a:extLst>
              <a:ext uri="{FF2B5EF4-FFF2-40B4-BE49-F238E27FC236}">
                <a16:creationId xmlns:a16="http://schemas.microsoft.com/office/drawing/2014/main" id="{B91A536D-D5CC-6B18-C857-CAC2C58C7EB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092195" y="3618239"/>
            <a:ext cx="4440526" cy="2953915"/>
          </a:xfrm>
          <a:prstGeom prst="rect">
            <a:avLst/>
          </a:prstGeom>
        </p:spPr>
      </p:pic>
      <p:pic>
        <p:nvPicPr>
          <p:cNvPr id="6" name="Picture 5" descr="A picture containing outdoor, large, boat, ship&#10;&#10;Description automatically generated">
            <a:extLst>
              <a:ext uri="{FF2B5EF4-FFF2-40B4-BE49-F238E27FC236}">
                <a16:creationId xmlns:a16="http://schemas.microsoft.com/office/drawing/2014/main" id="{E6959CBB-B907-CE58-FA35-DAFCEBF2AFE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94543" y="1315350"/>
            <a:ext cx="4665381" cy="3108960"/>
          </a:xfrm>
          <a:prstGeom prst="rect">
            <a:avLst/>
          </a:prstGeom>
        </p:spPr>
      </p:pic>
    </p:spTree>
    <p:extLst>
      <p:ext uri="{BB962C8B-B14F-4D97-AF65-F5344CB8AC3E}">
        <p14:creationId xmlns:p14="http://schemas.microsoft.com/office/powerpoint/2010/main" val="260243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016035-6BFF-60E9-17DB-F32D970B55A6}"/>
              </a:ext>
            </a:extLst>
          </p:cNvPr>
          <p:cNvSpPr>
            <a:spLocks noGrp="1"/>
          </p:cNvSpPr>
          <p:nvPr>
            <p:ph type="title"/>
          </p:nvPr>
        </p:nvSpPr>
        <p:spPr>
          <a:xfrm>
            <a:off x="223837" y="138313"/>
            <a:ext cx="10515600" cy="1325562"/>
          </a:xfrm>
        </p:spPr>
        <p:txBody>
          <a:bodyPr/>
          <a:lstStyle/>
          <a:p>
            <a:r>
              <a:rPr lang="en-US" dirty="0"/>
              <a:t>Engineering Jobs</a:t>
            </a:r>
          </a:p>
        </p:txBody>
      </p:sp>
      <p:sp>
        <p:nvSpPr>
          <p:cNvPr id="5" name="TextBox 4">
            <a:extLst>
              <a:ext uri="{FF2B5EF4-FFF2-40B4-BE49-F238E27FC236}">
                <a16:creationId xmlns:a16="http://schemas.microsoft.com/office/drawing/2014/main" id="{88B56669-6C4E-B743-60B2-C508F85BED83}"/>
              </a:ext>
            </a:extLst>
          </p:cNvPr>
          <p:cNvSpPr txBox="1"/>
          <p:nvPr/>
        </p:nvSpPr>
        <p:spPr>
          <a:xfrm>
            <a:off x="610543" y="5802898"/>
            <a:ext cx="6828366" cy="230832"/>
          </a:xfrm>
          <a:prstGeom prst="rect">
            <a:avLst/>
          </a:prstGeom>
          <a:noFill/>
        </p:spPr>
        <p:txBody>
          <a:bodyPr wrap="square" rtlCol="0">
            <a:spAutoFit/>
          </a:bodyPr>
          <a:lstStyle/>
          <a:p>
            <a:r>
              <a:rPr lang="en-US" sz="900" dirty="0">
                <a:hlinkClick r:id="rId2" tooltip="https://en.wikipedia.org/wiki/Offshore_construction"/>
              </a:rPr>
              <a:t>This Photo</a:t>
            </a:r>
            <a:r>
              <a:rPr lang="en-US" sz="900" dirty="0"/>
              <a:t> by Unknown Author is licensed under </a:t>
            </a:r>
            <a:r>
              <a:rPr lang="en-US" sz="900" dirty="0">
                <a:hlinkClick r:id="rId3" tooltip="https://creativecommons.org/licenses/by-sa/3.0/"/>
              </a:rPr>
              <a:t>CC BY-SA</a:t>
            </a:r>
            <a:endParaRPr lang="en-US" sz="900" dirty="0"/>
          </a:p>
        </p:txBody>
      </p:sp>
      <p:sp>
        <p:nvSpPr>
          <p:cNvPr id="6" name="TextBox 5">
            <a:extLst>
              <a:ext uri="{FF2B5EF4-FFF2-40B4-BE49-F238E27FC236}">
                <a16:creationId xmlns:a16="http://schemas.microsoft.com/office/drawing/2014/main" id="{5AC3A755-C928-51EC-7170-4AFE2F574511}"/>
              </a:ext>
            </a:extLst>
          </p:cNvPr>
          <p:cNvSpPr txBox="1"/>
          <p:nvPr/>
        </p:nvSpPr>
        <p:spPr>
          <a:xfrm>
            <a:off x="8701869" y="5414512"/>
            <a:ext cx="3066950" cy="230832"/>
          </a:xfrm>
          <a:prstGeom prst="rect">
            <a:avLst/>
          </a:prstGeom>
          <a:noFill/>
        </p:spPr>
        <p:txBody>
          <a:bodyPr wrap="square" rtlCol="0">
            <a:spAutoFit/>
          </a:bodyPr>
          <a:lstStyle/>
          <a:p>
            <a:r>
              <a:rPr lang="en-US" sz="900" dirty="0">
                <a:hlinkClick r:id="rId4" tooltip="http://ocw.mit.edu/courses/civil-and-environmental-engineering/1-020-ecology-ii-engineering-for-sustainability-spring-2008/"/>
              </a:rPr>
              <a:t>This Photo</a:t>
            </a:r>
            <a:r>
              <a:rPr lang="en-US" sz="900" dirty="0"/>
              <a:t> by Unknown Author is licensed under </a:t>
            </a:r>
            <a:r>
              <a:rPr lang="en-US" sz="900" dirty="0">
                <a:hlinkClick r:id="rId5" tooltip="https://creativecommons.org/licenses/by-nc-sa/3.0/"/>
              </a:rPr>
              <a:t>CC BY-SA-NC</a:t>
            </a:r>
            <a:endParaRPr lang="en-US" sz="900" dirty="0"/>
          </a:p>
        </p:txBody>
      </p:sp>
      <p:pic>
        <p:nvPicPr>
          <p:cNvPr id="8" name="Picture 7" descr="A windmill on top of a grass covered field&#10;&#10;Description automatically generated">
            <a:extLst>
              <a:ext uri="{FF2B5EF4-FFF2-40B4-BE49-F238E27FC236}">
                <a16:creationId xmlns:a16="http://schemas.microsoft.com/office/drawing/2014/main" id="{1F8839C1-1675-3A1D-1484-5CD4194232C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77718" y="1436521"/>
            <a:ext cx="3066951" cy="4005346"/>
          </a:xfrm>
          <a:prstGeom prst="rect">
            <a:avLst/>
          </a:prstGeom>
        </p:spPr>
      </p:pic>
      <p:sp>
        <p:nvSpPr>
          <p:cNvPr id="9" name="TextBox 8">
            <a:extLst>
              <a:ext uri="{FF2B5EF4-FFF2-40B4-BE49-F238E27FC236}">
                <a16:creationId xmlns:a16="http://schemas.microsoft.com/office/drawing/2014/main" id="{2A9FDD13-F5EB-FF01-7F8D-42B7960F5911}"/>
              </a:ext>
            </a:extLst>
          </p:cNvPr>
          <p:cNvSpPr txBox="1"/>
          <p:nvPr/>
        </p:nvSpPr>
        <p:spPr>
          <a:xfrm>
            <a:off x="4599149" y="5459066"/>
            <a:ext cx="3616984" cy="230832"/>
          </a:xfrm>
          <a:prstGeom prst="rect">
            <a:avLst/>
          </a:prstGeom>
          <a:noFill/>
        </p:spPr>
        <p:txBody>
          <a:bodyPr wrap="square" rtlCol="0">
            <a:spAutoFit/>
          </a:bodyPr>
          <a:lstStyle/>
          <a:p>
            <a:r>
              <a:rPr lang="en-US" sz="900" dirty="0">
                <a:hlinkClick r:id="rId7" tooltip="https://engineering.stackexchange.com/questions/16329/estimating-wind-velocity-behind-a-wind-turbine"/>
              </a:rPr>
              <a:t>This Photo</a:t>
            </a:r>
            <a:r>
              <a:rPr lang="en-US" sz="900" dirty="0"/>
              <a:t> by Unknown Author is licensed under </a:t>
            </a:r>
            <a:r>
              <a:rPr lang="en-US" sz="900" dirty="0">
                <a:hlinkClick r:id="rId3" tooltip="https://creativecommons.org/licenses/by-sa/3.0/"/>
              </a:rPr>
              <a:t>CC BY-SA</a:t>
            </a:r>
            <a:endParaRPr lang="en-US" sz="900" dirty="0"/>
          </a:p>
        </p:txBody>
      </p:sp>
      <p:pic>
        <p:nvPicPr>
          <p:cNvPr id="10" name="Content Placeholder 3" descr="A windmill next to a body of water&#10;&#10;Description automatically generated">
            <a:extLst>
              <a:ext uri="{FF2B5EF4-FFF2-40B4-BE49-F238E27FC236}">
                <a16:creationId xmlns:a16="http://schemas.microsoft.com/office/drawing/2014/main" id="{4CB8C5BA-5583-7EC3-9C2D-EBA704FA47E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a:off x="294216" y="1352583"/>
            <a:ext cx="5801784" cy="4351338"/>
          </a:xfrm>
          <a:prstGeom prst="rect">
            <a:avLst/>
          </a:prstGeom>
        </p:spPr>
      </p:pic>
      <p:sp>
        <p:nvSpPr>
          <p:cNvPr id="11" name="TextBox 10">
            <a:extLst>
              <a:ext uri="{FF2B5EF4-FFF2-40B4-BE49-F238E27FC236}">
                <a16:creationId xmlns:a16="http://schemas.microsoft.com/office/drawing/2014/main" id="{5DF817ED-63B0-BB81-67CF-D839E833B334}"/>
              </a:ext>
            </a:extLst>
          </p:cNvPr>
          <p:cNvSpPr txBox="1"/>
          <p:nvPr/>
        </p:nvSpPr>
        <p:spPr>
          <a:xfrm>
            <a:off x="294216" y="5395946"/>
            <a:ext cx="6828366" cy="230832"/>
          </a:xfrm>
          <a:prstGeom prst="rect">
            <a:avLst/>
          </a:prstGeom>
          <a:noFill/>
        </p:spPr>
        <p:txBody>
          <a:bodyPr wrap="square" rtlCol="0">
            <a:spAutoFit/>
          </a:bodyPr>
          <a:lstStyle/>
          <a:p>
            <a:r>
              <a:rPr lang="en-US" sz="900" dirty="0">
                <a:hlinkClick r:id="rId2" tooltip="https://en.wikipedia.org/wiki/Offshore_construction"/>
              </a:rPr>
              <a:t>This Photo</a:t>
            </a:r>
            <a:r>
              <a:rPr lang="en-US" sz="900" dirty="0"/>
              <a:t> by Unknown Author is licensed under </a:t>
            </a:r>
            <a:r>
              <a:rPr lang="en-US" sz="900" dirty="0">
                <a:hlinkClick r:id="rId3" tooltip="https://creativecommons.org/licenses/by-sa/3.0/"/>
              </a:rPr>
              <a:t>CC BY-SA</a:t>
            </a:r>
            <a:endParaRPr lang="en-US" sz="900" dirty="0"/>
          </a:p>
        </p:txBody>
      </p:sp>
      <p:pic>
        <p:nvPicPr>
          <p:cNvPr id="7" name="Picture 6" descr="A group of clouds in the sky&#10;&#10;Description automatically generated">
            <a:extLst>
              <a:ext uri="{FF2B5EF4-FFF2-40B4-BE49-F238E27FC236}">
                <a16:creationId xmlns:a16="http://schemas.microsoft.com/office/drawing/2014/main" id="{8B058308-6E30-BA7A-E869-FBF4B29FD66E}"/>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509410" y="2566157"/>
            <a:ext cx="4231606" cy="3159599"/>
          </a:xfrm>
          <a:prstGeom prst="rect">
            <a:avLst/>
          </a:prstGeom>
        </p:spPr>
      </p:pic>
    </p:spTree>
    <p:extLst>
      <p:ext uri="{BB962C8B-B14F-4D97-AF65-F5344CB8AC3E}">
        <p14:creationId xmlns:p14="http://schemas.microsoft.com/office/powerpoint/2010/main" val="3329902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1F2B88-56E6-A5A6-B016-EA6570878817}"/>
              </a:ext>
            </a:extLst>
          </p:cNvPr>
          <p:cNvPicPr/>
          <p:nvPr/>
        </p:nvPicPr>
        <p:blipFill rotWithShape="1">
          <a:blip r:embed="rId2">
            <a:extLst>
              <a:ext uri="{28A0092B-C50C-407E-A947-70E740481C1C}">
                <a14:useLocalDpi xmlns:a14="http://schemas.microsoft.com/office/drawing/2010/main" val="0"/>
              </a:ext>
            </a:extLst>
          </a:blip>
          <a:srcRect t="4450" b="1986"/>
          <a:stretch/>
        </p:blipFill>
        <p:spPr bwMode="auto">
          <a:xfrm>
            <a:off x="6372172" y="1255099"/>
            <a:ext cx="4981628" cy="4347801"/>
          </a:xfrm>
          <a:prstGeom prst="rect">
            <a:avLst/>
          </a:prstGeom>
          <a:noFill/>
          <a:ln>
            <a:noFill/>
          </a:ln>
        </p:spPr>
      </p:pic>
      <p:sp>
        <p:nvSpPr>
          <p:cNvPr id="2" name="Title 1">
            <a:extLst>
              <a:ext uri="{FF2B5EF4-FFF2-40B4-BE49-F238E27FC236}">
                <a16:creationId xmlns:a16="http://schemas.microsoft.com/office/drawing/2014/main" id="{8D80F510-08E3-041C-74EB-595607AEFA8D}"/>
              </a:ext>
            </a:extLst>
          </p:cNvPr>
          <p:cNvSpPr>
            <a:spLocks noGrp="1"/>
          </p:cNvSpPr>
          <p:nvPr>
            <p:ph type="title"/>
          </p:nvPr>
        </p:nvSpPr>
        <p:spPr/>
        <p:txBody>
          <a:bodyPr/>
          <a:lstStyle/>
          <a:p>
            <a:r>
              <a:rPr lang="en-US" dirty="0"/>
              <a:t>Engineering Design</a:t>
            </a:r>
          </a:p>
        </p:txBody>
      </p:sp>
      <p:sp>
        <p:nvSpPr>
          <p:cNvPr id="3" name="Content Placeholder 2">
            <a:extLst>
              <a:ext uri="{FF2B5EF4-FFF2-40B4-BE49-F238E27FC236}">
                <a16:creationId xmlns:a16="http://schemas.microsoft.com/office/drawing/2014/main" id="{C2F540D2-F7C8-5650-D537-896A42AD0C11}"/>
              </a:ext>
            </a:extLst>
          </p:cNvPr>
          <p:cNvSpPr>
            <a:spLocks noGrp="1"/>
          </p:cNvSpPr>
          <p:nvPr>
            <p:ph idx="1"/>
          </p:nvPr>
        </p:nvSpPr>
        <p:spPr>
          <a:xfrm>
            <a:off x="1240076" y="2227319"/>
            <a:ext cx="6075124" cy="3829587"/>
          </a:xfrm>
        </p:spPr>
        <p:txBody>
          <a:bodyPr/>
          <a:lstStyle/>
          <a:p>
            <a:r>
              <a:rPr lang="en-US" sz="3600" dirty="0">
                <a:solidFill>
                  <a:schemeClr val="tx1"/>
                </a:solidFill>
              </a:rPr>
              <a:t>What is </a:t>
            </a:r>
            <a:r>
              <a:rPr lang="en-US" sz="3600" b="1" dirty="0">
                <a:solidFill>
                  <a:srgbClr val="0066A1"/>
                </a:solidFill>
              </a:rPr>
              <a:t>engineering?</a:t>
            </a:r>
          </a:p>
          <a:p>
            <a:endParaRPr lang="en-US" sz="3600" b="1" dirty="0">
              <a:solidFill>
                <a:srgbClr val="0066A1"/>
              </a:solidFill>
            </a:endParaRPr>
          </a:p>
          <a:p>
            <a:r>
              <a:rPr lang="en-US" sz="3600" dirty="0">
                <a:solidFill>
                  <a:schemeClr val="tx1"/>
                </a:solidFill>
              </a:rPr>
              <a:t>What are engineering</a:t>
            </a:r>
            <a:r>
              <a:rPr lang="en-US" sz="3600" b="1" dirty="0">
                <a:solidFill>
                  <a:schemeClr val="tx1"/>
                </a:solidFill>
              </a:rPr>
              <a:t> </a:t>
            </a:r>
            <a:r>
              <a:rPr lang="en-US" sz="3600" b="1" dirty="0">
                <a:solidFill>
                  <a:srgbClr val="0066A1"/>
                </a:solidFill>
              </a:rPr>
              <a:t>jobs?</a:t>
            </a:r>
          </a:p>
          <a:p>
            <a:endParaRPr lang="en-US" sz="3600" b="1" dirty="0">
              <a:solidFill>
                <a:srgbClr val="0066A1"/>
              </a:solidFill>
            </a:endParaRPr>
          </a:p>
          <a:p>
            <a:r>
              <a:rPr lang="en-US" sz="3600" dirty="0">
                <a:solidFill>
                  <a:schemeClr val="tx1"/>
                </a:solidFill>
              </a:rPr>
              <a:t>Who can be an </a:t>
            </a:r>
            <a:r>
              <a:rPr lang="en-US" sz="3600" b="1" dirty="0">
                <a:solidFill>
                  <a:srgbClr val="0066A1"/>
                </a:solidFill>
              </a:rPr>
              <a:t>engineer?</a:t>
            </a:r>
          </a:p>
          <a:p>
            <a:endParaRPr lang="en-US" b="1" dirty="0">
              <a:solidFill>
                <a:srgbClr val="0066A1"/>
              </a:solidFill>
            </a:endParaRPr>
          </a:p>
          <a:p>
            <a:endParaRPr lang="en-US" b="1" dirty="0">
              <a:solidFill>
                <a:srgbClr val="0066A1"/>
              </a:solidFill>
            </a:endParaRPr>
          </a:p>
        </p:txBody>
      </p:sp>
    </p:spTree>
    <p:extLst>
      <p:ext uri="{BB962C8B-B14F-4D97-AF65-F5344CB8AC3E}">
        <p14:creationId xmlns:p14="http://schemas.microsoft.com/office/powerpoint/2010/main" val="118714510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1292</TotalTime>
  <Words>1099</Words>
  <Application>Microsoft Office PowerPoint</Application>
  <PresentationFormat>Widescreen</PresentationFormat>
  <Paragraphs>199</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Helvetica</vt:lpstr>
      <vt:lpstr>Montserrat</vt:lpstr>
      <vt:lpstr>Wingdings</vt:lpstr>
      <vt:lpstr>Office Theme</vt:lpstr>
      <vt:lpstr>PowerPoint Presentation</vt:lpstr>
      <vt:lpstr>Read Aloud</vt:lpstr>
      <vt:lpstr>Engineering Design</vt:lpstr>
      <vt:lpstr>Engineering Design</vt:lpstr>
      <vt:lpstr>Engineering Jobs</vt:lpstr>
      <vt:lpstr>Engineering Jobs</vt:lpstr>
      <vt:lpstr>Engineering Jobs</vt:lpstr>
      <vt:lpstr>Engineering Jobs</vt:lpstr>
      <vt:lpstr>Engineering Design</vt:lpstr>
      <vt:lpstr>PowerPoint Presentation</vt:lpstr>
      <vt:lpstr>Problem</vt:lpstr>
      <vt:lpstr>Criteria: (Desired Outcomes)  </vt:lpstr>
      <vt:lpstr>Constraints: (Limitations)</vt:lpstr>
      <vt:lpstr>Explore Materials</vt:lpstr>
      <vt:lpstr>Brainstorm!</vt:lpstr>
      <vt:lpstr>Gather Materials</vt:lpstr>
      <vt:lpstr>Team Member Responsibilities</vt:lpstr>
      <vt:lpstr>Design Your Tower!</vt:lpstr>
      <vt:lpstr>Criteria</vt:lpstr>
      <vt:lpstr>PowerPoint Presentation</vt:lpstr>
      <vt:lpstr>Redesign: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Janee Pelletier</dc:creator>
  <cp:lastModifiedBy>Benedetta</cp:lastModifiedBy>
  <cp:revision>113</cp:revision>
  <dcterms:created xsi:type="dcterms:W3CDTF">2019-01-25T15:04:50Z</dcterms:created>
  <dcterms:modified xsi:type="dcterms:W3CDTF">2024-01-21T22:14:03Z</dcterms:modified>
</cp:coreProperties>
</file>