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1"/>
  </p:handoutMasterIdLst>
  <p:sldIdLst>
    <p:sldId id="265" r:id="rId2"/>
    <p:sldId id="266" r:id="rId3"/>
    <p:sldId id="267" r:id="rId4"/>
    <p:sldId id="268" r:id="rId5"/>
    <p:sldId id="269" r:id="rId6"/>
    <p:sldId id="284" r:id="rId7"/>
    <p:sldId id="271" r:id="rId8"/>
    <p:sldId id="270" r:id="rId9"/>
    <p:sldId id="272" r:id="rId10"/>
    <p:sldId id="273" r:id="rId11"/>
    <p:sldId id="274" r:id="rId12"/>
    <p:sldId id="275" r:id="rId13"/>
    <p:sldId id="276" r:id="rId14"/>
    <p:sldId id="277" r:id="rId15"/>
    <p:sldId id="278" r:id="rId16"/>
    <p:sldId id="279" r:id="rId17"/>
    <p:sldId id="280"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userDrawn="1">
          <p15:clr>
            <a:srgbClr val="A4A3A4"/>
          </p15:clr>
        </p15:guide>
        <p15:guide id="2" pos="3840" userDrawn="1">
          <p15:clr>
            <a:srgbClr val="A4A3A4"/>
          </p15:clr>
        </p15:guide>
        <p15:guide id="3" orient="horz"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1"/>
    <a:srgbClr val="E37222"/>
    <a:srgbClr val="BED600"/>
    <a:srgbClr val="3FCFD5"/>
    <a:srgbClr val="002C5F"/>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46"/>
    <p:restoredTop sz="92988" autoAdjust="0"/>
  </p:normalViewPr>
  <p:slideViewPr>
    <p:cSldViewPr snapToGrid="0" snapToObjects="1">
      <p:cViewPr varScale="1">
        <p:scale>
          <a:sx n="53" d="100"/>
          <a:sy n="53" d="100"/>
        </p:scale>
        <p:origin x="920" y="260"/>
      </p:cViewPr>
      <p:guideLst>
        <p:guide orient="horz" pos="3456"/>
        <p:guide pos="3840"/>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37" d="100"/>
          <a:sy n="37" d="100"/>
        </p:scale>
        <p:origin x="22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DDB247-FFE2-481D-A6F0-AF25F70FDBA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D1D0656-2E29-49B4-B708-B1E8D0F0A759}">
      <dgm:prSet phldrT="[Text]"/>
      <dgm:spPr>
        <a:xfrm rot="5400000">
          <a:off x="-176902" y="188160"/>
          <a:ext cx="1179352" cy="825546"/>
        </a:xfrm>
        <a:prstGeom prst="chevron">
          <a:avLst/>
        </a:prstGeom>
        <a:solidFill>
          <a:srgbClr val="82C34D">
            <a:hueOff val="0"/>
            <a:satOff val="0"/>
            <a:lumOff val="0"/>
            <a:alphaOff val="0"/>
          </a:srgbClr>
        </a:solidFill>
        <a:ln w="12700" cap="flat" cmpd="sng" algn="ctr">
          <a:noFill/>
          <a:prstDash val="solid"/>
          <a:miter lim="800000"/>
        </a:ln>
        <a:effectLst/>
      </dgm:spPr>
      <dgm:t>
        <a:bodyPr/>
        <a:lstStyle/>
        <a:p>
          <a:pPr>
            <a:buNone/>
          </a:pPr>
          <a:r>
            <a:rPr lang="en-US" b="1" dirty="0">
              <a:solidFill>
                <a:sysClr val="window" lastClr="FFFFFF"/>
              </a:solidFill>
              <a:latin typeface="+mn-lt"/>
              <a:ea typeface="+mn-ea"/>
              <a:cs typeface="+mn-cs"/>
            </a:rPr>
            <a:t>Identify</a:t>
          </a:r>
        </a:p>
      </dgm:t>
    </dgm:pt>
    <dgm:pt modelId="{03573ECA-DBAF-4AED-A6F2-F1379C74FB0A}" type="parTrans" cxnId="{BFEDDFF0-9E87-46CF-8CD3-274A78C98470}">
      <dgm:prSet/>
      <dgm:spPr/>
      <dgm:t>
        <a:bodyPr/>
        <a:lstStyle/>
        <a:p>
          <a:endParaRPr lang="en-US">
            <a:latin typeface="+mn-lt"/>
          </a:endParaRPr>
        </a:p>
      </dgm:t>
    </dgm:pt>
    <dgm:pt modelId="{2ACFEC54-232E-4D2A-88C2-F63AE8A9B07F}" type="sibTrans" cxnId="{BFEDDFF0-9E87-46CF-8CD3-274A78C98470}">
      <dgm:prSet/>
      <dgm:spPr/>
      <dgm:t>
        <a:bodyPr/>
        <a:lstStyle/>
        <a:p>
          <a:endParaRPr lang="en-US">
            <a:latin typeface="+mn-lt"/>
          </a:endParaRPr>
        </a:p>
      </dgm:t>
    </dgm:pt>
    <dgm:pt modelId="{635B1886-97D2-4FF9-BA66-09DE5026F7D3}">
      <dgm:prSet phldrT="[Text]" custT="1"/>
      <dgm:spPr>
        <a:xfrm rot="5400000">
          <a:off x="2955408" y="-2117766"/>
          <a:ext cx="766579" cy="5026302"/>
        </a:xfrm>
        <a:solidFill>
          <a:sysClr val="window" lastClr="FFFFFF">
            <a:alpha val="90000"/>
            <a:hueOff val="0"/>
            <a:satOff val="0"/>
            <a:lumOff val="0"/>
            <a:alphaOff val="0"/>
          </a:sysClr>
        </a:solidFill>
        <a:ln w="12700" cap="flat" cmpd="sng" algn="ctr">
          <a:solidFill>
            <a:srgbClr val="82C34D"/>
          </a:solidFill>
          <a:prstDash val="solid"/>
          <a:miter lim="800000"/>
        </a:ln>
        <a:effectLst/>
      </dgm:spPr>
      <dgm:t>
        <a:bodyPr/>
        <a:lstStyle/>
        <a:p>
          <a:pPr>
            <a:buChar char="•"/>
          </a:pPr>
          <a:r>
            <a:rPr lang="en-US" sz="1600" b="0" i="0" dirty="0">
              <a:solidFill>
                <a:srgbClr val="000000"/>
              </a:solidFill>
              <a:latin typeface="+mn-lt"/>
              <a:ea typeface="+mn-ea"/>
              <a:cs typeface="Arial" panose="020B0604020202020204" pitchFamily="34" charset="0"/>
            </a:rPr>
            <a:t>Identify the Problem</a:t>
          </a:r>
          <a:endParaRPr lang="en-US" sz="1600" dirty="0">
            <a:solidFill>
              <a:srgbClr val="F16038"/>
            </a:solidFill>
            <a:latin typeface="+mn-lt"/>
            <a:ea typeface="+mn-ea"/>
            <a:cs typeface="Arial" panose="020B0604020202020204" pitchFamily="34" charset="0"/>
          </a:endParaRPr>
        </a:p>
      </dgm:t>
    </dgm:pt>
    <dgm:pt modelId="{185D00BA-3AFC-49C6-AF28-22D1B7070D98}" type="parTrans" cxnId="{5C2DAD30-5E71-49B1-AE8D-D1D15B1B1ABA}">
      <dgm:prSet/>
      <dgm:spPr/>
      <dgm:t>
        <a:bodyPr/>
        <a:lstStyle/>
        <a:p>
          <a:endParaRPr lang="en-US">
            <a:latin typeface="+mn-lt"/>
          </a:endParaRPr>
        </a:p>
      </dgm:t>
    </dgm:pt>
    <dgm:pt modelId="{73850627-BF87-465C-A681-103E238462ED}" type="sibTrans" cxnId="{5C2DAD30-5E71-49B1-AE8D-D1D15B1B1ABA}">
      <dgm:prSet/>
      <dgm:spPr/>
      <dgm:t>
        <a:bodyPr/>
        <a:lstStyle/>
        <a:p>
          <a:endParaRPr lang="en-US">
            <a:latin typeface="+mn-lt"/>
          </a:endParaRPr>
        </a:p>
      </dgm:t>
    </dgm:pt>
    <dgm:pt modelId="{046784EA-65FF-473B-8801-09FE9BA585DE}">
      <dgm:prSet phldrT="[Text]"/>
      <dgm:spPr>
        <a:xfrm rot="5400000">
          <a:off x="-176902" y="1254163"/>
          <a:ext cx="1179352" cy="825546"/>
        </a:xfrm>
        <a:prstGeom prst="chevron">
          <a:avLst/>
        </a:prstGeom>
        <a:solidFill>
          <a:srgbClr val="005786"/>
        </a:solidFill>
        <a:ln w="12700" cap="flat" cmpd="sng" algn="ctr">
          <a:noFill/>
          <a:prstDash val="solid"/>
          <a:miter lim="800000"/>
        </a:ln>
        <a:effectLst/>
      </dgm:spPr>
      <dgm:t>
        <a:bodyPr/>
        <a:lstStyle/>
        <a:p>
          <a:pPr>
            <a:buNone/>
          </a:pPr>
          <a:r>
            <a:rPr lang="en-US" b="1" dirty="0">
              <a:solidFill>
                <a:sysClr val="window" lastClr="FFFFFF"/>
              </a:solidFill>
              <a:latin typeface="+mn-lt"/>
              <a:ea typeface="+mn-ea"/>
              <a:cs typeface="Arial" panose="020B0604020202020204" pitchFamily="34" charset="0"/>
            </a:rPr>
            <a:t>Imagine</a:t>
          </a:r>
        </a:p>
      </dgm:t>
    </dgm:pt>
    <dgm:pt modelId="{FF35C47E-6E1A-428E-8BE9-ACB75A6445E7}" type="parTrans" cxnId="{BA21FEE3-C7C8-479C-B400-312CD779B692}">
      <dgm:prSet/>
      <dgm:spPr/>
      <dgm:t>
        <a:bodyPr/>
        <a:lstStyle/>
        <a:p>
          <a:endParaRPr lang="en-US">
            <a:latin typeface="+mn-lt"/>
          </a:endParaRPr>
        </a:p>
      </dgm:t>
    </dgm:pt>
    <dgm:pt modelId="{BE2ECDD7-F6AF-4163-A330-B03407BD0F2B}" type="sibTrans" cxnId="{BA21FEE3-C7C8-479C-B400-312CD779B692}">
      <dgm:prSet/>
      <dgm:spPr/>
      <dgm:t>
        <a:bodyPr/>
        <a:lstStyle/>
        <a:p>
          <a:endParaRPr lang="en-US">
            <a:latin typeface="+mn-lt"/>
          </a:endParaRPr>
        </a:p>
      </dgm:t>
    </dgm:pt>
    <dgm:pt modelId="{5DCD886B-DD70-49F9-B875-37AFD57E058F}">
      <dgm:prSet phldrT="[Text]" custT="1"/>
      <dgm:spPr>
        <a:xfrm rot="5400000">
          <a:off x="2955404" y="-1052601"/>
          <a:ext cx="766586" cy="5026302"/>
        </a:xfrm>
        <a:prstGeom prst="round2SameRect">
          <a:avLst/>
        </a:prstGeom>
        <a:solidFill>
          <a:sysClr val="window" lastClr="FFFFFF">
            <a:alpha val="90000"/>
            <a:hueOff val="0"/>
            <a:satOff val="0"/>
            <a:lumOff val="0"/>
            <a:alphaOff val="0"/>
          </a:sysClr>
        </a:solidFill>
        <a:ln w="12700" cap="flat" cmpd="sng" algn="ctr">
          <a:solidFill>
            <a:srgbClr val="005786"/>
          </a:solidFill>
          <a:prstDash val="solid"/>
          <a:miter lim="800000"/>
        </a:ln>
        <a:effectLst/>
      </dgm:spPr>
      <dgm:t>
        <a:bodyPr/>
        <a:lstStyle/>
        <a:p>
          <a:pPr>
            <a:buChar char="•"/>
          </a:pPr>
          <a:r>
            <a:rPr lang="en-US" sz="1600" dirty="0">
              <a:solidFill>
                <a:srgbClr val="000000"/>
              </a:solidFill>
              <a:latin typeface="+mn-lt"/>
              <a:ea typeface="+mn-ea"/>
              <a:cs typeface="Arial" panose="020B0604020202020204" pitchFamily="34" charset="0"/>
            </a:rPr>
            <a:t>Explore the materials</a:t>
          </a:r>
          <a:endParaRPr lang="en-US" sz="1600" dirty="0">
            <a:solidFill>
              <a:srgbClr val="F16038"/>
            </a:solidFill>
            <a:latin typeface="+mn-lt"/>
            <a:ea typeface="+mn-ea"/>
            <a:cs typeface="Arial" panose="020B0604020202020204" pitchFamily="34" charset="0"/>
          </a:endParaRPr>
        </a:p>
      </dgm:t>
    </dgm:pt>
    <dgm:pt modelId="{CC4D24D6-4F13-4EE8-A501-B04059B4E5E5}" type="parTrans" cxnId="{0DC41CF8-0B0C-4610-86C4-0A13A93EAA68}">
      <dgm:prSet/>
      <dgm:spPr/>
      <dgm:t>
        <a:bodyPr/>
        <a:lstStyle/>
        <a:p>
          <a:endParaRPr lang="en-US">
            <a:latin typeface="+mn-lt"/>
          </a:endParaRPr>
        </a:p>
      </dgm:t>
    </dgm:pt>
    <dgm:pt modelId="{87E1E0F0-FB10-4808-BF56-E7A59AE0F6A6}" type="sibTrans" cxnId="{0DC41CF8-0B0C-4610-86C4-0A13A93EAA68}">
      <dgm:prSet/>
      <dgm:spPr/>
      <dgm:t>
        <a:bodyPr/>
        <a:lstStyle/>
        <a:p>
          <a:endParaRPr lang="en-US">
            <a:latin typeface="+mn-lt"/>
          </a:endParaRPr>
        </a:p>
      </dgm:t>
    </dgm:pt>
    <dgm:pt modelId="{BC89A732-FBDC-4763-B99C-A5F14A6859E7}">
      <dgm:prSet phldrT="[Text]"/>
      <dgm:spPr>
        <a:xfrm rot="5400000">
          <a:off x="-176902" y="2387569"/>
          <a:ext cx="1179352" cy="825546"/>
        </a:xfrm>
        <a:prstGeom prst="chevron">
          <a:avLst/>
        </a:prstGeom>
        <a:solidFill>
          <a:srgbClr val="824D94"/>
        </a:solidFill>
        <a:ln w="12700" cap="flat" cmpd="sng" algn="ctr">
          <a:noFill/>
          <a:prstDash val="solid"/>
          <a:miter lim="800000"/>
        </a:ln>
        <a:effectLst/>
      </dgm:spPr>
      <dgm:t>
        <a:bodyPr/>
        <a:lstStyle/>
        <a:p>
          <a:pPr>
            <a:buNone/>
          </a:pPr>
          <a:r>
            <a:rPr lang="en-US" b="1" dirty="0">
              <a:solidFill>
                <a:sysClr val="window" lastClr="FFFFFF"/>
              </a:solidFill>
              <a:latin typeface="+mn-lt"/>
              <a:ea typeface="+mn-ea"/>
              <a:cs typeface="Arial" panose="020B0604020202020204" pitchFamily="34" charset="0"/>
            </a:rPr>
            <a:t>Plan</a:t>
          </a:r>
        </a:p>
      </dgm:t>
    </dgm:pt>
    <dgm:pt modelId="{8B008903-B8F2-492E-B710-A720448D0E59}" type="parTrans" cxnId="{5E4CF415-29F8-4CDB-8716-2EB37AEE1BAC}">
      <dgm:prSet/>
      <dgm:spPr/>
      <dgm:t>
        <a:bodyPr/>
        <a:lstStyle/>
        <a:p>
          <a:endParaRPr lang="en-US">
            <a:latin typeface="+mn-lt"/>
          </a:endParaRPr>
        </a:p>
      </dgm:t>
    </dgm:pt>
    <dgm:pt modelId="{AC7851FA-D85C-4444-83AC-E788F451C3EC}" type="sibTrans" cxnId="{5E4CF415-29F8-4CDB-8716-2EB37AEE1BAC}">
      <dgm:prSet/>
      <dgm:spPr/>
      <dgm:t>
        <a:bodyPr/>
        <a:lstStyle/>
        <a:p>
          <a:endParaRPr lang="en-US">
            <a:latin typeface="+mn-lt"/>
          </a:endParaRPr>
        </a:p>
      </dgm:t>
    </dgm:pt>
    <dgm:pt modelId="{85315060-03FB-4DD5-BFC2-1339F59E4F57}">
      <dgm:prSet phldrT="[Text]"/>
      <dgm:spPr>
        <a:xfrm rot="5400000">
          <a:off x="-176902" y="3452730"/>
          <a:ext cx="1179352" cy="825546"/>
        </a:xfrm>
        <a:prstGeom prst="chevron">
          <a:avLst/>
        </a:prstGeom>
        <a:solidFill>
          <a:srgbClr val="E95E09"/>
        </a:solidFill>
        <a:ln w="12700" cap="flat" cmpd="sng" algn="ctr">
          <a:noFill/>
          <a:prstDash val="solid"/>
          <a:miter lim="800000"/>
        </a:ln>
        <a:effectLst/>
      </dgm:spPr>
      <dgm:t>
        <a:bodyPr/>
        <a:lstStyle/>
        <a:p>
          <a:pPr>
            <a:buNone/>
          </a:pPr>
          <a:r>
            <a:rPr lang="en-US" b="1" dirty="0">
              <a:solidFill>
                <a:srgbClr val="FFFFFF"/>
              </a:solidFill>
              <a:latin typeface="+mn-lt"/>
              <a:ea typeface="+mn-ea"/>
              <a:cs typeface="+mn-cs"/>
            </a:rPr>
            <a:t>Create</a:t>
          </a:r>
        </a:p>
      </dgm:t>
    </dgm:pt>
    <dgm:pt modelId="{99848BAD-1B59-4CC7-BB92-8D93915C83F3}" type="parTrans" cxnId="{5EFFFD65-777D-43DF-98CF-0EBCBA74F520}">
      <dgm:prSet/>
      <dgm:spPr/>
      <dgm:t>
        <a:bodyPr/>
        <a:lstStyle/>
        <a:p>
          <a:endParaRPr lang="en-US">
            <a:latin typeface="+mn-lt"/>
          </a:endParaRPr>
        </a:p>
      </dgm:t>
    </dgm:pt>
    <dgm:pt modelId="{1294BC86-6241-4B51-8DAA-45696580F83E}" type="sibTrans" cxnId="{5EFFFD65-777D-43DF-98CF-0EBCBA74F520}">
      <dgm:prSet/>
      <dgm:spPr/>
      <dgm:t>
        <a:bodyPr/>
        <a:lstStyle/>
        <a:p>
          <a:endParaRPr lang="en-US">
            <a:latin typeface="+mn-lt"/>
          </a:endParaRPr>
        </a:p>
      </dgm:t>
    </dgm:pt>
    <dgm:pt modelId="{4EF44278-0A6F-46C3-A790-395767ED15F2}">
      <dgm:prSet phldrT="[Text]" custT="1"/>
      <dgm:spPr>
        <a:xfrm rot="5400000">
          <a:off x="2955408" y="1145123"/>
          <a:ext cx="766579" cy="5026302"/>
        </a:xfrm>
        <a:prstGeom prst="round2SameRect">
          <a:avLst/>
        </a:prstGeom>
        <a:solidFill>
          <a:srgbClr val="FFFFFF">
            <a:alpha val="90000"/>
            <a:hueOff val="0"/>
            <a:satOff val="0"/>
            <a:lumOff val="0"/>
            <a:alphaOff val="0"/>
          </a:srgbClr>
        </a:solidFill>
        <a:ln w="12700" cap="flat" cmpd="sng" algn="ctr">
          <a:solidFill>
            <a:srgbClr val="E95E09"/>
          </a:solidFill>
          <a:prstDash val="solid"/>
          <a:miter lim="800000"/>
        </a:ln>
        <a:effectLst/>
      </dgm:spPr>
      <dgm:t>
        <a:bodyPr/>
        <a:lstStyle/>
        <a:p>
          <a:pPr>
            <a:buChar char="•"/>
          </a:pPr>
          <a:r>
            <a:rPr lang="en-US" sz="1600" dirty="0">
              <a:solidFill>
                <a:srgbClr val="000000"/>
              </a:solidFill>
              <a:latin typeface="+mn-lt"/>
              <a:ea typeface="+mn-ea"/>
              <a:cs typeface="+mn-cs"/>
            </a:rPr>
            <a:t>Build the product/prototype</a:t>
          </a:r>
          <a:endParaRPr lang="en-US" sz="1600" dirty="0">
            <a:solidFill>
              <a:srgbClr val="F16038"/>
            </a:solidFill>
            <a:latin typeface="+mn-lt"/>
            <a:ea typeface="+mn-ea"/>
            <a:cs typeface="+mn-cs"/>
          </a:endParaRPr>
        </a:p>
      </dgm:t>
    </dgm:pt>
    <dgm:pt modelId="{4210538C-6A39-464C-8424-BF61F9F52474}" type="parTrans" cxnId="{866C9BF8-6A05-419D-8A8F-51A48D796938}">
      <dgm:prSet/>
      <dgm:spPr/>
      <dgm:t>
        <a:bodyPr/>
        <a:lstStyle/>
        <a:p>
          <a:endParaRPr lang="en-US">
            <a:latin typeface="+mn-lt"/>
          </a:endParaRPr>
        </a:p>
      </dgm:t>
    </dgm:pt>
    <dgm:pt modelId="{54F38B09-7445-4685-9820-CE7876D87D0E}" type="sibTrans" cxnId="{866C9BF8-6A05-419D-8A8F-51A48D796938}">
      <dgm:prSet/>
      <dgm:spPr/>
      <dgm:t>
        <a:bodyPr/>
        <a:lstStyle/>
        <a:p>
          <a:endParaRPr lang="en-US">
            <a:latin typeface="+mn-lt"/>
          </a:endParaRPr>
        </a:p>
      </dgm:t>
    </dgm:pt>
    <dgm:pt modelId="{56F25EE1-278C-428E-BA93-D9F9A35DDC71}">
      <dgm:prSet phldrT="[Text]">
        <dgm:style>
          <a:lnRef idx="0">
            <a:scrgbClr r="0" g="0" b="0"/>
          </a:lnRef>
          <a:fillRef idx="0">
            <a:scrgbClr r="0" g="0" b="0"/>
          </a:fillRef>
          <a:effectRef idx="0">
            <a:scrgbClr r="0" g="0" b="0"/>
          </a:effectRef>
          <a:fontRef idx="minor">
            <a:schemeClr val="lt1"/>
          </a:fontRef>
        </dgm:style>
      </dgm:prSet>
      <dgm:spPr>
        <a:xfrm rot="5400000">
          <a:off x="-176902" y="4517892"/>
          <a:ext cx="1179352" cy="825546"/>
        </a:xfrm>
        <a:prstGeom prst="chevron">
          <a:avLst/>
        </a:prstGeom>
        <a:solidFill>
          <a:srgbClr val="4D4D4F"/>
        </a:solidFill>
        <a:ln>
          <a:noFill/>
        </a:ln>
        <a:effectLst/>
      </dgm:spPr>
      <dgm:t>
        <a:bodyPr/>
        <a:lstStyle/>
        <a:p>
          <a:pPr>
            <a:buNone/>
          </a:pPr>
          <a:r>
            <a:rPr lang="en-US" b="1" dirty="0">
              <a:solidFill>
                <a:srgbClr val="FFFFFF"/>
              </a:solidFill>
              <a:latin typeface="+mn-lt"/>
              <a:ea typeface="+mn-ea"/>
              <a:cs typeface="+mn-cs"/>
            </a:rPr>
            <a:t>Improve </a:t>
          </a:r>
        </a:p>
      </dgm:t>
    </dgm:pt>
    <dgm:pt modelId="{F3FE68B0-C67B-4462-A88A-03A0F9DA0930}" type="parTrans" cxnId="{D3A74AE4-229A-4395-944C-FE523052CC7F}">
      <dgm:prSet/>
      <dgm:spPr/>
      <dgm:t>
        <a:bodyPr/>
        <a:lstStyle/>
        <a:p>
          <a:endParaRPr lang="en-US">
            <a:latin typeface="+mn-lt"/>
          </a:endParaRPr>
        </a:p>
      </dgm:t>
    </dgm:pt>
    <dgm:pt modelId="{139DE0AF-0A47-4D88-9B22-78B2FC2E49EC}" type="sibTrans" cxnId="{D3A74AE4-229A-4395-944C-FE523052CC7F}">
      <dgm:prSet/>
      <dgm:spPr/>
      <dgm:t>
        <a:bodyPr/>
        <a:lstStyle/>
        <a:p>
          <a:endParaRPr lang="en-US">
            <a:latin typeface="+mn-lt"/>
          </a:endParaRPr>
        </a:p>
      </dgm:t>
    </dgm:pt>
    <dgm:pt modelId="{A112CA9B-00A5-4ACC-A00A-65E2B4997DB2}">
      <dgm:prSet phldrT="[Text]" custT="1"/>
      <dgm:spPr>
        <a:xfrm rot="5400000">
          <a:off x="2955408" y="2211127"/>
          <a:ext cx="766579" cy="5026302"/>
        </a:xfrm>
        <a:prstGeom prst="round2SameRect">
          <a:avLst/>
        </a:prstGeom>
        <a:solidFill>
          <a:srgbClr val="FFFFFF">
            <a:alpha val="90000"/>
            <a:hueOff val="0"/>
            <a:satOff val="0"/>
            <a:lumOff val="0"/>
            <a:alphaOff val="0"/>
          </a:srgbClr>
        </a:solidFill>
        <a:ln w="12700" cap="flat" cmpd="sng" algn="ctr">
          <a:solidFill>
            <a:srgbClr val="919191"/>
          </a:solidFill>
          <a:prstDash val="solid"/>
          <a:miter lim="800000"/>
        </a:ln>
        <a:effectLst/>
      </dgm:spPr>
      <dgm:t>
        <a:bodyPr/>
        <a:lstStyle/>
        <a:p>
          <a:pPr>
            <a:buChar char="•"/>
          </a:pPr>
          <a:r>
            <a:rPr lang="en-US" sz="1600" b="0" i="0" dirty="0">
              <a:solidFill>
                <a:srgbClr val="000000"/>
              </a:solidFill>
              <a:latin typeface="+mn-lt"/>
              <a:cs typeface="Arial" panose="020B0604020202020204" pitchFamily="34" charset="0"/>
            </a:rPr>
            <a:t>Analyze results from test</a:t>
          </a:r>
          <a:endParaRPr lang="en-US" sz="1600" dirty="0">
            <a:solidFill>
              <a:srgbClr val="F16038"/>
            </a:solidFill>
            <a:latin typeface="+mn-lt"/>
            <a:ea typeface="+mn-ea"/>
            <a:cs typeface="+mn-cs"/>
          </a:endParaRPr>
        </a:p>
      </dgm:t>
    </dgm:pt>
    <dgm:pt modelId="{7065E735-941A-4D40-8F16-CB4FA3178F44}" type="parTrans" cxnId="{1C555135-C645-43D1-979C-60BAE2617F9C}">
      <dgm:prSet/>
      <dgm:spPr/>
      <dgm:t>
        <a:bodyPr/>
        <a:lstStyle/>
        <a:p>
          <a:endParaRPr lang="en-US">
            <a:latin typeface="+mn-lt"/>
          </a:endParaRPr>
        </a:p>
      </dgm:t>
    </dgm:pt>
    <dgm:pt modelId="{E0DFBD13-964D-423F-8994-62883B03847E}" type="sibTrans" cxnId="{1C555135-C645-43D1-979C-60BAE2617F9C}">
      <dgm:prSet/>
      <dgm:spPr/>
      <dgm:t>
        <a:bodyPr/>
        <a:lstStyle/>
        <a:p>
          <a:endParaRPr lang="en-US">
            <a:latin typeface="+mn-lt"/>
          </a:endParaRPr>
        </a:p>
      </dgm:t>
    </dgm:pt>
    <dgm:pt modelId="{CD2A5D7D-C865-4427-B92D-00DEF9C693F0}">
      <dgm:prSet phldrT="[Text]" custT="1"/>
      <dgm:spPr>
        <a:xfrm rot="5400000">
          <a:off x="2887163" y="80804"/>
          <a:ext cx="903068" cy="5026302"/>
        </a:xfrm>
        <a:noFill/>
        <a:ln w="12700" cap="flat" cmpd="sng" algn="ctr">
          <a:solidFill>
            <a:srgbClr val="824D94"/>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mn-lt"/>
              <a:ea typeface="+mn-ea"/>
              <a:cs typeface="Arial" panose="020B0604020202020204" pitchFamily="34" charset="0"/>
            </a:rPr>
            <a:t>Create a plan individually</a:t>
          </a:r>
          <a:endParaRPr lang="en-US" sz="1600" dirty="0">
            <a:solidFill>
              <a:srgbClr val="F16038"/>
            </a:solidFill>
            <a:latin typeface="+mn-lt"/>
            <a:ea typeface="+mn-ea"/>
            <a:cs typeface="Arial" panose="020B0604020202020204" pitchFamily="34" charset="0"/>
          </a:endParaRPr>
        </a:p>
      </dgm:t>
    </dgm:pt>
    <dgm:pt modelId="{E0715A4A-3770-447E-9C58-066119CD02B2}" type="sibTrans" cxnId="{E54F1990-8E73-4A2A-BAAA-F684B088378F}">
      <dgm:prSet/>
      <dgm:spPr/>
      <dgm:t>
        <a:bodyPr/>
        <a:lstStyle/>
        <a:p>
          <a:endParaRPr lang="en-US">
            <a:latin typeface="+mn-lt"/>
          </a:endParaRPr>
        </a:p>
      </dgm:t>
    </dgm:pt>
    <dgm:pt modelId="{8BD47F3C-F2E9-433A-9E5D-C796F19089BE}" type="parTrans" cxnId="{E54F1990-8E73-4A2A-BAAA-F684B088378F}">
      <dgm:prSet/>
      <dgm:spPr/>
      <dgm:t>
        <a:bodyPr/>
        <a:lstStyle/>
        <a:p>
          <a:endParaRPr lang="en-US">
            <a:latin typeface="+mn-lt"/>
          </a:endParaRPr>
        </a:p>
      </dgm:t>
    </dgm:pt>
    <dgm:pt modelId="{EB02781A-3D49-4DD7-9F52-3A234EAA2C93}">
      <dgm:prSet phldrT="[Text]" custT="1"/>
      <dgm:spPr>
        <a:xfrm rot="5400000">
          <a:off x="2955408" y="-2117766"/>
          <a:ext cx="766579" cy="5026302"/>
        </a:xfrm>
        <a:solidFill>
          <a:sysClr val="window" lastClr="FFFFFF">
            <a:alpha val="90000"/>
            <a:hueOff val="0"/>
            <a:satOff val="0"/>
            <a:lumOff val="0"/>
            <a:alphaOff val="0"/>
          </a:sysClr>
        </a:solidFill>
        <a:ln w="12700" cap="flat" cmpd="sng" algn="ctr">
          <a:solidFill>
            <a:srgbClr val="82C34D"/>
          </a:solidFill>
          <a:prstDash val="solid"/>
          <a:miter lim="800000"/>
        </a:ln>
        <a:effectLst/>
      </dgm:spPr>
      <dgm:t>
        <a:bodyPr/>
        <a:lstStyle/>
        <a:p>
          <a:pPr>
            <a:buChar char="•"/>
          </a:pPr>
          <a:r>
            <a:rPr lang="en-US" sz="1600" b="0" i="0" dirty="0">
              <a:solidFill>
                <a:srgbClr val="000000"/>
              </a:solidFill>
              <a:latin typeface="+mn-lt"/>
              <a:ea typeface="+mn-ea"/>
              <a:cs typeface="Arial" panose="020B0604020202020204" pitchFamily="34" charset="0"/>
            </a:rPr>
            <a:t>Identify the Criteria and Constraints</a:t>
          </a:r>
          <a:endParaRPr lang="en-US" sz="1600" dirty="0">
            <a:solidFill>
              <a:srgbClr val="F16038"/>
            </a:solidFill>
            <a:latin typeface="+mn-lt"/>
            <a:ea typeface="+mn-ea"/>
            <a:cs typeface="Arial" panose="020B0604020202020204" pitchFamily="34" charset="0"/>
          </a:endParaRPr>
        </a:p>
      </dgm:t>
    </dgm:pt>
    <dgm:pt modelId="{3112EE55-80D6-46BE-BBB3-C67D6EB64AAA}" type="parTrans" cxnId="{A0036BBF-4832-4260-B084-42ED5C32B625}">
      <dgm:prSet/>
      <dgm:spPr/>
      <dgm:t>
        <a:bodyPr/>
        <a:lstStyle/>
        <a:p>
          <a:endParaRPr lang="en-US">
            <a:latin typeface="+mn-lt"/>
          </a:endParaRPr>
        </a:p>
      </dgm:t>
    </dgm:pt>
    <dgm:pt modelId="{F9F9D510-F587-47B4-82E1-00C4009B08D5}" type="sibTrans" cxnId="{A0036BBF-4832-4260-B084-42ED5C32B625}">
      <dgm:prSet/>
      <dgm:spPr/>
      <dgm:t>
        <a:bodyPr/>
        <a:lstStyle/>
        <a:p>
          <a:endParaRPr lang="en-US">
            <a:latin typeface="+mn-lt"/>
          </a:endParaRPr>
        </a:p>
      </dgm:t>
    </dgm:pt>
    <dgm:pt modelId="{90081BC3-7431-4C03-98E9-05CF148FDBFF}">
      <dgm:prSet phldrT="[Text]" custT="1"/>
      <dgm:spPr>
        <a:xfrm rot="5400000">
          <a:off x="2955404" y="-1052601"/>
          <a:ext cx="766586" cy="5026302"/>
        </a:xfrm>
        <a:solidFill>
          <a:sysClr val="window" lastClr="FFFFFF">
            <a:alpha val="90000"/>
            <a:hueOff val="0"/>
            <a:satOff val="0"/>
            <a:lumOff val="0"/>
            <a:alphaOff val="0"/>
          </a:sysClr>
        </a:solidFill>
        <a:ln w="12700" cap="flat" cmpd="sng" algn="ctr">
          <a:solidFill>
            <a:srgbClr val="005786"/>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mn-lt"/>
              <a:ea typeface="+mn-ea"/>
              <a:cs typeface="Arial" panose="020B0604020202020204" pitchFamily="34" charset="0"/>
            </a:rPr>
            <a:t>Brainstorm ideas</a:t>
          </a:r>
          <a:endParaRPr lang="en-US" sz="1600" dirty="0">
            <a:solidFill>
              <a:srgbClr val="F16038"/>
            </a:solidFill>
            <a:latin typeface="+mn-lt"/>
            <a:ea typeface="+mn-ea"/>
            <a:cs typeface="Arial" panose="020B0604020202020204" pitchFamily="34" charset="0"/>
          </a:endParaRPr>
        </a:p>
      </dgm:t>
    </dgm:pt>
    <dgm:pt modelId="{156B7A25-3E46-4173-AAAB-5C2FE04B85A0}" type="parTrans" cxnId="{A8F200C9-9E80-48E1-B815-2584DD6419FE}">
      <dgm:prSet/>
      <dgm:spPr/>
      <dgm:t>
        <a:bodyPr/>
        <a:lstStyle/>
        <a:p>
          <a:endParaRPr lang="en-US">
            <a:latin typeface="+mn-lt"/>
          </a:endParaRPr>
        </a:p>
      </dgm:t>
    </dgm:pt>
    <dgm:pt modelId="{6750682A-63FE-4ECB-BA4F-86BAAE276A3A}" type="sibTrans" cxnId="{A8F200C9-9E80-48E1-B815-2584DD6419FE}">
      <dgm:prSet/>
      <dgm:spPr/>
      <dgm:t>
        <a:bodyPr/>
        <a:lstStyle/>
        <a:p>
          <a:endParaRPr lang="en-US">
            <a:latin typeface="+mn-lt"/>
          </a:endParaRPr>
        </a:p>
      </dgm:t>
    </dgm:pt>
    <dgm:pt modelId="{143B790E-C466-4E7D-BD4D-76D0883E973D}">
      <dgm:prSet phldrT="[Text]" custT="1"/>
      <dgm:spPr>
        <a:xfrm rot="5400000">
          <a:off x="2887163" y="80804"/>
          <a:ext cx="903068" cy="5026302"/>
        </a:xfrm>
        <a:noFill/>
        <a:ln w="12700" cap="flat" cmpd="sng" algn="ctr">
          <a:solidFill>
            <a:srgbClr val="824D94"/>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mn-lt"/>
              <a:ea typeface="+mn-ea"/>
              <a:cs typeface="Arial" panose="020B0604020202020204" pitchFamily="34" charset="0"/>
            </a:rPr>
            <a:t>Select a group</a:t>
          </a:r>
          <a:endParaRPr lang="en-US" sz="1600" dirty="0">
            <a:solidFill>
              <a:srgbClr val="F16038"/>
            </a:solidFill>
            <a:latin typeface="+mn-lt"/>
            <a:ea typeface="+mn-ea"/>
            <a:cs typeface="Arial" panose="020B0604020202020204" pitchFamily="34" charset="0"/>
          </a:endParaRPr>
        </a:p>
      </dgm:t>
    </dgm:pt>
    <dgm:pt modelId="{A8C99DB2-1772-4372-A65A-8683F5B97F13}" type="parTrans" cxnId="{1922BC0D-B5B2-4336-AFE8-C242DEF162D5}">
      <dgm:prSet/>
      <dgm:spPr/>
      <dgm:t>
        <a:bodyPr/>
        <a:lstStyle/>
        <a:p>
          <a:endParaRPr lang="en-US">
            <a:latin typeface="+mn-lt"/>
          </a:endParaRPr>
        </a:p>
      </dgm:t>
    </dgm:pt>
    <dgm:pt modelId="{E2A21F2D-E2F3-4197-9CC3-7671FB03737C}" type="sibTrans" cxnId="{1922BC0D-B5B2-4336-AFE8-C242DEF162D5}">
      <dgm:prSet/>
      <dgm:spPr/>
      <dgm:t>
        <a:bodyPr/>
        <a:lstStyle/>
        <a:p>
          <a:endParaRPr lang="en-US">
            <a:latin typeface="+mn-lt"/>
          </a:endParaRPr>
        </a:p>
      </dgm:t>
    </dgm:pt>
    <dgm:pt modelId="{82C47FF0-C8B3-4705-AF93-3BBC33A7E7E9}">
      <dgm:prSet phldrT="[Text]" custT="1"/>
      <dgm:spPr>
        <a:xfrm rot="5400000">
          <a:off x="2887163" y="80804"/>
          <a:ext cx="903068" cy="5026302"/>
        </a:xfrm>
        <a:noFill/>
        <a:ln w="12700" cap="flat" cmpd="sng" algn="ctr">
          <a:solidFill>
            <a:srgbClr val="824D94"/>
          </a:solidFill>
          <a:prstDash val="solid"/>
          <a:miter lim="800000"/>
        </a:ln>
        <a:effectLst/>
      </dgm:spPr>
      <dgm:t>
        <a:bodyPr/>
        <a:lstStyle/>
        <a:p>
          <a:pPr>
            <a:buChar char="•"/>
          </a:pPr>
          <a:r>
            <a:rPr lang="en-US" sz="1600" dirty="0">
              <a:solidFill>
                <a:sysClr val="windowText" lastClr="000000">
                  <a:hueOff val="0"/>
                  <a:satOff val="0"/>
                  <a:lumOff val="0"/>
                  <a:alphaOff val="0"/>
                </a:sysClr>
              </a:solidFill>
              <a:latin typeface="+mn-lt"/>
              <a:ea typeface="+mn-ea"/>
              <a:cs typeface="Arial" panose="020B0604020202020204" pitchFamily="34" charset="0"/>
            </a:rPr>
            <a:t>Gather materials</a:t>
          </a:r>
          <a:endParaRPr lang="en-US" sz="1600" dirty="0">
            <a:solidFill>
              <a:srgbClr val="F16038"/>
            </a:solidFill>
            <a:latin typeface="+mn-lt"/>
            <a:ea typeface="+mn-ea"/>
            <a:cs typeface="Arial" panose="020B0604020202020204" pitchFamily="34" charset="0"/>
          </a:endParaRPr>
        </a:p>
      </dgm:t>
    </dgm:pt>
    <dgm:pt modelId="{E0680FC4-3255-4BF6-9030-F69E2D513BDB}" type="parTrans" cxnId="{AA5324BA-4D9D-4158-B222-205AFE575B56}">
      <dgm:prSet/>
      <dgm:spPr/>
      <dgm:t>
        <a:bodyPr/>
        <a:lstStyle/>
        <a:p>
          <a:endParaRPr lang="en-US">
            <a:latin typeface="+mn-lt"/>
          </a:endParaRPr>
        </a:p>
      </dgm:t>
    </dgm:pt>
    <dgm:pt modelId="{E401FBB7-D3C2-4EA9-90C9-AB1563684A55}" type="sibTrans" cxnId="{AA5324BA-4D9D-4158-B222-205AFE575B56}">
      <dgm:prSet/>
      <dgm:spPr/>
      <dgm:t>
        <a:bodyPr/>
        <a:lstStyle/>
        <a:p>
          <a:endParaRPr lang="en-US">
            <a:latin typeface="+mn-lt"/>
          </a:endParaRPr>
        </a:p>
      </dgm:t>
    </dgm:pt>
    <dgm:pt modelId="{2FF81BAB-02ED-40D4-B1A7-B3C24546ACA3}">
      <dgm:prSet phldrT="[Text]" custT="1"/>
      <dgm:spPr>
        <a:xfrm rot="5400000">
          <a:off x="2955408" y="1145123"/>
          <a:ext cx="766579" cy="5026302"/>
        </a:xfrm>
        <a:solidFill>
          <a:srgbClr val="FFFFFF">
            <a:alpha val="90000"/>
            <a:hueOff val="0"/>
            <a:satOff val="0"/>
            <a:lumOff val="0"/>
            <a:alphaOff val="0"/>
          </a:srgbClr>
        </a:solidFill>
        <a:ln w="12700" cap="flat" cmpd="sng" algn="ctr">
          <a:solidFill>
            <a:srgbClr val="E95E09"/>
          </a:solidFill>
          <a:prstDash val="solid"/>
          <a:miter lim="800000"/>
        </a:ln>
        <a:effectLst/>
      </dgm:spPr>
      <dgm:t>
        <a:bodyPr/>
        <a:lstStyle/>
        <a:p>
          <a:pPr>
            <a:buChar char="•"/>
          </a:pPr>
          <a:r>
            <a:rPr lang="en-US" sz="1600" dirty="0">
              <a:solidFill>
                <a:srgbClr val="000000"/>
              </a:solidFill>
              <a:latin typeface="+mn-lt"/>
              <a:ea typeface="+mn-ea"/>
              <a:cs typeface="+mn-cs"/>
            </a:rPr>
            <a:t>Test the product/prototype</a:t>
          </a:r>
          <a:endParaRPr lang="en-US" sz="1600" dirty="0">
            <a:solidFill>
              <a:srgbClr val="F16038"/>
            </a:solidFill>
            <a:latin typeface="+mn-lt"/>
            <a:ea typeface="+mn-ea"/>
            <a:cs typeface="+mn-cs"/>
          </a:endParaRPr>
        </a:p>
      </dgm:t>
    </dgm:pt>
    <dgm:pt modelId="{93568BE2-9FEB-494F-A295-43F42AF5BD71}" type="parTrans" cxnId="{BDFC49F1-3770-4736-9618-62F2C595C391}">
      <dgm:prSet/>
      <dgm:spPr/>
      <dgm:t>
        <a:bodyPr/>
        <a:lstStyle/>
        <a:p>
          <a:endParaRPr lang="en-US">
            <a:latin typeface="+mn-lt"/>
          </a:endParaRPr>
        </a:p>
      </dgm:t>
    </dgm:pt>
    <dgm:pt modelId="{6BA7E264-7008-45C8-910F-321BA9293AC2}" type="sibTrans" cxnId="{BDFC49F1-3770-4736-9618-62F2C595C391}">
      <dgm:prSet/>
      <dgm:spPr/>
      <dgm:t>
        <a:bodyPr/>
        <a:lstStyle/>
        <a:p>
          <a:endParaRPr lang="en-US">
            <a:latin typeface="+mn-lt"/>
          </a:endParaRPr>
        </a:p>
      </dgm:t>
    </dgm:pt>
    <dgm:pt modelId="{648B6068-2594-48EB-A678-47C7E515043C}">
      <dgm:prSet phldrT="[Text]" custT="1"/>
      <dgm:spPr>
        <a:xfrm rot="5400000">
          <a:off x="2955408" y="2211127"/>
          <a:ext cx="766579" cy="5026302"/>
        </a:xfrm>
        <a:solidFill>
          <a:srgbClr val="FFFFFF">
            <a:alpha val="90000"/>
            <a:hueOff val="0"/>
            <a:satOff val="0"/>
            <a:lumOff val="0"/>
            <a:alphaOff val="0"/>
          </a:srgbClr>
        </a:solidFill>
        <a:ln w="12700" cap="flat" cmpd="sng" algn="ctr">
          <a:solidFill>
            <a:srgbClr val="919191"/>
          </a:solidFill>
          <a:prstDash val="solid"/>
          <a:miter lim="800000"/>
        </a:ln>
        <a:effectLst/>
      </dgm:spPr>
      <dgm:t>
        <a:bodyPr/>
        <a:lstStyle/>
        <a:p>
          <a:pPr>
            <a:buChar char="•"/>
          </a:pPr>
          <a:r>
            <a:rPr lang="en-US" sz="1600" b="0" i="0" dirty="0">
              <a:solidFill>
                <a:srgbClr val="000000"/>
              </a:solidFill>
              <a:latin typeface="+mn-lt"/>
              <a:cs typeface="Arial" panose="020B0604020202020204" pitchFamily="34" charset="0"/>
            </a:rPr>
            <a:t>Modify process or design to make it better</a:t>
          </a:r>
          <a:endParaRPr lang="en-US" sz="1600" dirty="0">
            <a:solidFill>
              <a:srgbClr val="F16038"/>
            </a:solidFill>
            <a:latin typeface="+mn-lt"/>
            <a:ea typeface="+mn-ea"/>
            <a:cs typeface="+mn-cs"/>
          </a:endParaRPr>
        </a:p>
      </dgm:t>
    </dgm:pt>
    <dgm:pt modelId="{9E867159-5B6A-4CAB-865D-6BC94133D930}" type="parTrans" cxnId="{080D84E5-3EE1-4114-8D19-C87EB9171193}">
      <dgm:prSet/>
      <dgm:spPr/>
      <dgm:t>
        <a:bodyPr/>
        <a:lstStyle/>
        <a:p>
          <a:endParaRPr lang="en-US">
            <a:latin typeface="+mn-lt"/>
          </a:endParaRPr>
        </a:p>
      </dgm:t>
    </dgm:pt>
    <dgm:pt modelId="{9DD3CF07-7043-4CB7-B7BA-DC7AA2A9BEE8}" type="sibTrans" cxnId="{080D84E5-3EE1-4114-8D19-C87EB9171193}">
      <dgm:prSet/>
      <dgm:spPr/>
      <dgm:t>
        <a:bodyPr/>
        <a:lstStyle/>
        <a:p>
          <a:endParaRPr lang="en-US">
            <a:latin typeface="+mn-lt"/>
          </a:endParaRPr>
        </a:p>
      </dgm:t>
    </dgm:pt>
    <dgm:pt modelId="{EDF3A051-3B2E-4548-8A83-CDAE943218F2}">
      <dgm:prSet phldrT="[Text]" custT="1"/>
      <dgm:spPr>
        <a:xfrm rot="5400000">
          <a:off x="2955408" y="2211127"/>
          <a:ext cx="766579" cy="5026302"/>
        </a:xfrm>
        <a:solidFill>
          <a:srgbClr val="FFFFFF">
            <a:alpha val="90000"/>
            <a:hueOff val="0"/>
            <a:satOff val="0"/>
            <a:lumOff val="0"/>
            <a:alphaOff val="0"/>
          </a:srgbClr>
        </a:solidFill>
        <a:ln w="12700" cap="flat" cmpd="sng" algn="ctr">
          <a:solidFill>
            <a:srgbClr val="919191"/>
          </a:solidFill>
          <a:prstDash val="solid"/>
          <a:miter lim="800000"/>
        </a:ln>
        <a:effectLst/>
      </dgm:spPr>
      <dgm:t>
        <a:bodyPr/>
        <a:lstStyle/>
        <a:p>
          <a:pPr>
            <a:buChar char="•"/>
          </a:pPr>
          <a:r>
            <a:rPr lang="en-US" sz="1600" b="0" i="0" dirty="0">
              <a:solidFill>
                <a:srgbClr val="000000"/>
              </a:solidFill>
              <a:latin typeface="+mn-lt"/>
              <a:cs typeface="Arial" panose="020B0604020202020204" pitchFamily="34" charset="0"/>
            </a:rPr>
            <a:t>Repeat as many times as needed</a:t>
          </a:r>
          <a:endParaRPr lang="en-US" sz="1600" dirty="0">
            <a:solidFill>
              <a:srgbClr val="F16038"/>
            </a:solidFill>
            <a:latin typeface="+mn-lt"/>
            <a:ea typeface="+mn-ea"/>
            <a:cs typeface="+mn-cs"/>
          </a:endParaRPr>
        </a:p>
      </dgm:t>
    </dgm:pt>
    <dgm:pt modelId="{94D7C2BE-765E-4F08-AA6D-E441B2054B58}" type="parTrans" cxnId="{ACFE59E0-E4F0-4331-9622-E1D5B910A650}">
      <dgm:prSet/>
      <dgm:spPr/>
      <dgm:t>
        <a:bodyPr/>
        <a:lstStyle/>
        <a:p>
          <a:endParaRPr lang="en-US">
            <a:latin typeface="+mn-lt"/>
          </a:endParaRPr>
        </a:p>
      </dgm:t>
    </dgm:pt>
    <dgm:pt modelId="{FF5AC09A-9D9D-4607-B09F-58DF1F64DE85}" type="sibTrans" cxnId="{ACFE59E0-E4F0-4331-9622-E1D5B910A650}">
      <dgm:prSet/>
      <dgm:spPr/>
      <dgm:t>
        <a:bodyPr/>
        <a:lstStyle/>
        <a:p>
          <a:endParaRPr lang="en-US">
            <a:latin typeface="+mn-lt"/>
          </a:endParaRPr>
        </a:p>
      </dgm:t>
    </dgm:pt>
    <dgm:pt modelId="{3AA2FCA8-1D62-4C41-80FA-6B4579129DCF}" type="pres">
      <dgm:prSet presAssocID="{18DDB247-FFE2-481D-A6F0-AF25F70FDBA2}" presName="linearFlow" presStyleCnt="0">
        <dgm:presLayoutVars>
          <dgm:dir/>
          <dgm:animLvl val="lvl"/>
          <dgm:resizeHandles val="exact"/>
        </dgm:presLayoutVars>
      </dgm:prSet>
      <dgm:spPr/>
    </dgm:pt>
    <dgm:pt modelId="{20AC0969-4DDD-4864-84BA-063C95E5BCA6}" type="pres">
      <dgm:prSet presAssocID="{9D1D0656-2E29-49B4-B708-B1E8D0F0A759}" presName="composite" presStyleCnt="0"/>
      <dgm:spPr/>
    </dgm:pt>
    <dgm:pt modelId="{06895307-049A-4274-A31B-E81D026FCFA4}" type="pres">
      <dgm:prSet presAssocID="{9D1D0656-2E29-49B4-B708-B1E8D0F0A759}" presName="parentText" presStyleLbl="alignNode1" presStyleIdx="0" presStyleCnt="5" custLinFactNeighborX="0" custLinFactNeighborY="-71">
        <dgm:presLayoutVars>
          <dgm:chMax val="1"/>
          <dgm:bulletEnabled val="1"/>
        </dgm:presLayoutVars>
      </dgm:prSet>
      <dgm:spPr/>
    </dgm:pt>
    <dgm:pt modelId="{1C4D4BC6-7487-4AF1-82B8-DAA6287394F9}" type="pres">
      <dgm:prSet presAssocID="{9D1D0656-2E29-49B4-B708-B1E8D0F0A759}" presName="descendantText" presStyleLbl="alignAcc1" presStyleIdx="0" presStyleCnt="5" custScaleY="100000" custLinFactNeighborX="0" custLinFactNeighborY="-456">
        <dgm:presLayoutVars>
          <dgm:bulletEnabled val="1"/>
        </dgm:presLayoutVars>
      </dgm:prSet>
      <dgm:spPr>
        <a:prstGeom prst="round2SameRect">
          <a:avLst/>
        </a:prstGeom>
      </dgm:spPr>
    </dgm:pt>
    <dgm:pt modelId="{D1926B51-3BA9-4C03-B5B1-6D00CFAC178A}" type="pres">
      <dgm:prSet presAssocID="{2ACFEC54-232E-4D2A-88C2-F63AE8A9B07F}" presName="sp" presStyleCnt="0"/>
      <dgm:spPr/>
    </dgm:pt>
    <dgm:pt modelId="{40D2C1D5-C1DA-4ACA-BFAF-E06E78F9591F}" type="pres">
      <dgm:prSet presAssocID="{046784EA-65FF-473B-8801-09FE9BA585DE}" presName="composite" presStyleCnt="0"/>
      <dgm:spPr/>
    </dgm:pt>
    <dgm:pt modelId="{AA20C47B-9F23-417D-9C83-BD49A3037EFD}" type="pres">
      <dgm:prSet presAssocID="{046784EA-65FF-473B-8801-09FE9BA585DE}" presName="parentText" presStyleLbl="alignNode1" presStyleIdx="1" presStyleCnt="5">
        <dgm:presLayoutVars>
          <dgm:chMax val="1"/>
          <dgm:bulletEnabled val="1"/>
        </dgm:presLayoutVars>
      </dgm:prSet>
      <dgm:spPr/>
    </dgm:pt>
    <dgm:pt modelId="{53A405A1-0425-462B-AE08-E21D6780E78D}" type="pres">
      <dgm:prSet presAssocID="{046784EA-65FF-473B-8801-09FE9BA585DE}" presName="descendantText" presStyleLbl="alignAcc1" presStyleIdx="1" presStyleCnt="5" custScaleY="100001" custLinFactNeighborX="416">
        <dgm:presLayoutVars>
          <dgm:bulletEnabled val="1"/>
        </dgm:presLayoutVars>
      </dgm:prSet>
      <dgm:spPr>
        <a:prstGeom prst="round2SameRect">
          <a:avLst/>
        </a:prstGeom>
      </dgm:spPr>
    </dgm:pt>
    <dgm:pt modelId="{72FC72C8-99AF-4B51-8233-68704154079E}" type="pres">
      <dgm:prSet presAssocID="{BE2ECDD7-F6AF-4163-A330-B03407BD0F2B}" presName="sp" presStyleCnt="0"/>
      <dgm:spPr/>
    </dgm:pt>
    <dgm:pt modelId="{542A9860-6C1C-41B9-A4F1-AD2E4E7C0DF2}" type="pres">
      <dgm:prSet presAssocID="{BC89A732-FBDC-4763-B99C-A5F14A6859E7}" presName="composite" presStyleCnt="0"/>
      <dgm:spPr/>
    </dgm:pt>
    <dgm:pt modelId="{2A0C5A49-8D0D-46CF-8B80-35F2EFA60C0F}" type="pres">
      <dgm:prSet presAssocID="{BC89A732-FBDC-4763-B99C-A5F14A6859E7}" presName="parentText" presStyleLbl="alignNode1" presStyleIdx="2" presStyleCnt="5">
        <dgm:presLayoutVars>
          <dgm:chMax val="1"/>
          <dgm:bulletEnabled val="1"/>
        </dgm:presLayoutVars>
      </dgm:prSet>
      <dgm:spPr/>
    </dgm:pt>
    <dgm:pt modelId="{1874836E-48A7-4FCA-92CA-350A1E8DD9A8}" type="pres">
      <dgm:prSet presAssocID="{BC89A732-FBDC-4763-B99C-A5F14A6859E7}" presName="descendantText" presStyleLbl="alignAcc1" presStyleIdx="2" presStyleCnt="5" custScaleY="98128">
        <dgm:presLayoutVars>
          <dgm:bulletEnabled val="1"/>
        </dgm:presLayoutVars>
      </dgm:prSet>
      <dgm:spPr>
        <a:prstGeom prst="round2SameRect">
          <a:avLst/>
        </a:prstGeom>
      </dgm:spPr>
    </dgm:pt>
    <dgm:pt modelId="{A7467639-99E6-4080-9760-0B624CD312F3}" type="pres">
      <dgm:prSet presAssocID="{AC7851FA-D85C-4444-83AC-E788F451C3EC}" presName="sp" presStyleCnt="0"/>
      <dgm:spPr/>
    </dgm:pt>
    <dgm:pt modelId="{32932BE8-9F01-4261-B0FE-25C74204ADEB}" type="pres">
      <dgm:prSet presAssocID="{85315060-03FB-4DD5-BFC2-1339F59E4F57}" presName="composite" presStyleCnt="0"/>
      <dgm:spPr/>
    </dgm:pt>
    <dgm:pt modelId="{7170A2DF-CCB3-4F81-A017-51F68A445B4B}" type="pres">
      <dgm:prSet presAssocID="{85315060-03FB-4DD5-BFC2-1339F59E4F57}" presName="parentText" presStyleLbl="alignNode1" presStyleIdx="3" presStyleCnt="5">
        <dgm:presLayoutVars>
          <dgm:chMax val="1"/>
          <dgm:bulletEnabled val="1"/>
        </dgm:presLayoutVars>
      </dgm:prSet>
      <dgm:spPr/>
    </dgm:pt>
    <dgm:pt modelId="{3B059D2C-7943-4ABA-9DC4-4B5B3118440D}" type="pres">
      <dgm:prSet presAssocID="{85315060-03FB-4DD5-BFC2-1339F59E4F57}" presName="descendantText" presStyleLbl="alignAcc1" presStyleIdx="3" presStyleCnt="5" custLinFactNeighborX="0" custLinFactNeighborY="-110">
        <dgm:presLayoutVars>
          <dgm:bulletEnabled val="1"/>
        </dgm:presLayoutVars>
      </dgm:prSet>
      <dgm:spPr>
        <a:prstGeom prst="round2SameRect">
          <a:avLst/>
        </a:prstGeom>
      </dgm:spPr>
    </dgm:pt>
    <dgm:pt modelId="{39803883-3AEB-4086-A469-10F9D45FE65C}" type="pres">
      <dgm:prSet presAssocID="{1294BC86-6241-4B51-8DAA-45696580F83E}" presName="sp" presStyleCnt="0"/>
      <dgm:spPr/>
    </dgm:pt>
    <dgm:pt modelId="{C416377C-D1E6-40A1-AA0E-D035D7A21F39}" type="pres">
      <dgm:prSet presAssocID="{56F25EE1-278C-428E-BA93-D9F9A35DDC71}" presName="composite" presStyleCnt="0"/>
      <dgm:spPr/>
    </dgm:pt>
    <dgm:pt modelId="{9E5D38A8-95CB-4D23-90E9-68067DD66E40}" type="pres">
      <dgm:prSet presAssocID="{56F25EE1-278C-428E-BA93-D9F9A35DDC71}" presName="parentText" presStyleLbl="alignNode1" presStyleIdx="4" presStyleCnt="5">
        <dgm:presLayoutVars>
          <dgm:chMax val="1"/>
          <dgm:bulletEnabled val="1"/>
        </dgm:presLayoutVars>
      </dgm:prSet>
      <dgm:spPr/>
    </dgm:pt>
    <dgm:pt modelId="{CE4E4CBE-ED4C-4D0A-985F-6460517C251B}" type="pres">
      <dgm:prSet presAssocID="{56F25EE1-278C-428E-BA93-D9F9A35DDC71}" presName="descendantText" presStyleLbl="alignAcc1" presStyleIdx="4" presStyleCnt="5">
        <dgm:presLayoutVars>
          <dgm:bulletEnabled val="1"/>
        </dgm:presLayoutVars>
      </dgm:prSet>
      <dgm:spPr>
        <a:prstGeom prst="round2SameRect">
          <a:avLst/>
        </a:prstGeom>
      </dgm:spPr>
    </dgm:pt>
  </dgm:ptLst>
  <dgm:cxnLst>
    <dgm:cxn modelId="{1922BC0D-B5B2-4336-AFE8-C242DEF162D5}" srcId="{BC89A732-FBDC-4763-B99C-A5F14A6859E7}" destId="{143B790E-C466-4E7D-BD4D-76D0883E973D}" srcOrd="1" destOrd="0" parTransId="{A8C99DB2-1772-4372-A65A-8683F5B97F13}" sibTransId="{E2A21F2D-E2F3-4197-9CC3-7671FB03737C}"/>
    <dgm:cxn modelId="{5E4CF415-29F8-4CDB-8716-2EB37AEE1BAC}" srcId="{18DDB247-FFE2-481D-A6F0-AF25F70FDBA2}" destId="{BC89A732-FBDC-4763-B99C-A5F14A6859E7}" srcOrd="2" destOrd="0" parTransId="{8B008903-B8F2-492E-B710-A720448D0E59}" sibTransId="{AC7851FA-D85C-4444-83AC-E788F451C3EC}"/>
    <dgm:cxn modelId="{5C2DAD30-5E71-49B1-AE8D-D1D15B1B1ABA}" srcId="{9D1D0656-2E29-49B4-B708-B1E8D0F0A759}" destId="{635B1886-97D2-4FF9-BA66-09DE5026F7D3}" srcOrd="0" destOrd="0" parTransId="{185D00BA-3AFC-49C6-AF28-22D1B7070D98}" sibTransId="{73850627-BF87-465C-A681-103E238462ED}"/>
    <dgm:cxn modelId="{1C555135-C645-43D1-979C-60BAE2617F9C}" srcId="{56F25EE1-278C-428E-BA93-D9F9A35DDC71}" destId="{A112CA9B-00A5-4ACC-A00A-65E2B4997DB2}" srcOrd="0" destOrd="0" parTransId="{7065E735-941A-4D40-8F16-CB4FA3178F44}" sibTransId="{E0DFBD13-964D-423F-8994-62883B03847E}"/>
    <dgm:cxn modelId="{734F1936-BE0B-4631-80B1-BEFCACE4A840}" type="presOf" srcId="{56F25EE1-278C-428E-BA93-D9F9A35DDC71}" destId="{9E5D38A8-95CB-4D23-90E9-68067DD66E40}" srcOrd="0" destOrd="0" presId="urn:microsoft.com/office/officeart/2005/8/layout/chevron2"/>
    <dgm:cxn modelId="{15C42F40-2F75-429E-B58E-8EF873ABC55C}" type="presOf" srcId="{648B6068-2594-48EB-A678-47C7E515043C}" destId="{CE4E4CBE-ED4C-4D0A-985F-6460517C251B}" srcOrd="0" destOrd="1" presId="urn:microsoft.com/office/officeart/2005/8/layout/chevron2"/>
    <dgm:cxn modelId="{5EFFFD65-777D-43DF-98CF-0EBCBA74F520}" srcId="{18DDB247-FFE2-481D-A6F0-AF25F70FDBA2}" destId="{85315060-03FB-4DD5-BFC2-1339F59E4F57}" srcOrd="3" destOrd="0" parTransId="{99848BAD-1B59-4CC7-BB92-8D93915C83F3}" sibTransId="{1294BC86-6241-4B51-8DAA-45696580F83E}"/>
    <dgm:cxn modelId="{9115BB67-717B-407A-B5E8-47B1FCB60BE0}" type="presOf" srcId="{EB02781A-3D49-4DD7-9F52-3A234EAA2C93}" destId="{1C4D4BC6-7487-4AF1-82B8-DAA6287394F9}" srcOrd="0" destOrd="1" presId="urn:microsoft.com/office/officeart/2005/8/layout/chevron2"/>
    <dgm:cxn modelId="{58EF914B-FAB3-4340-B0CE-BAAFDDAD845F}" type="presOf" srcId="{18DDB247-FFE2-481D-A6F0-AF25F70FDBA2}" destId="{3AA2FCA8-1D62-4C41-80FA-6B4579129DCF}" srcOrd="0" destOrd="0" presId="urn:microsoft.com/office/officeart/2005/8/layout/chevron2"/>
    <dgm:cxn modelId="{E7850954-5302-4DE1-83B3-C2B8B70934F8}" type="presOf" srcId="{9D1D0656-2E29-49B4-B708-B1E8D0F0A759}" destId="{06895307-049A-4274-A31B-E81D026FCFA4}" srcOrd="0" destOrd="0" presId="urn:microsoft.com/office/officeart/2005/8/layout/chevron2"/>
    <dgm:cxn modelId="{57DF1D58-B8BA-480E-8515-70806025F8B5}" type="presOf" srcId="{635B1886-97D2-4FF9-BA66-09DE5026F7D3}" destId="{1C4D4BC6-7487-4AF1-82B8-DAA6287394F9}" srcOrd="0" destOrd="0" presId="urn:microsoft.com/office/officeart/2005/8/layout/chevron2"/>
    <dgm:cxn modelId="{E54F1990-8E73-4A2A-BAAA-F684B088378F}" srcId="{BC89A732-FBDC-4763-B99C-A5F14A6859E7}" destId="{CD2A5D7D-C865-4427-B92D-00DEF9C693F0}" srcOrd="0" destOrd="0" parTransId="{8BD47F3C-F2E9-433A-9E5D-C796F19089BE}" sibTransId="{E0715A4A-3770-447E-9C58-066119CD02B2}"/>
    <dgm:cxn modelId="{64084F91-F665-4AA6-9604-F8274275AC6B}" type="presOf" srcId="{90081BC3-7431-4C03-98E9-05CF148FDBFF}" destId="{53A405A1-0425-462B-AE08-E21D6780E78D}" srcOrd="0" destOrd="1" presId="urn:microsoft.com/office/officeart/2005/8/layout/chevron2"/>
    <dgm:cxn modelId="{533C8496-29F5-402A-B227-4B2FE91988A0}" type="presOf" srcId="{5DCD886B-DD70-49F9-B875-37AFD57E058F}" destId="{53A405A1-0425-462B-AE08-E21D6780E78D}" srcOrd="0" destOrd="0" presId="urn:microsoft.com/office/officeart/2005/8/layout/chevron2"/>
    <dgm:cxn modelId="{3DA8FB9D-BC35-469F-A1C0-0F90DEF6C4AB}" type="presOf" srcId="{BC89A732-FBDC-4763-B99C-A5F14A6859E7}" destId="{2A0C5A49-8D0D-46CF-8B80-35F2EFA60C0F}" srcOrd="0" destOrd="0" presId="urn:microsoft.com/office/officeart/2005/8/layout/chevron2"/>
    <dgm:cxn modelId="{C85901A5-DC6A-4833-B661-62C26FC07F5A}" type="presOf" srcId="{82C47FF0-C8B3-4705-AF93-3BBC33A7E7E9}" destId="{1874836E-48A7-4FCA-92CA-350A1E8DD9A8}" srcOrd="0" destOrd="2" presId="urn:microsoft.com/office/officeart/2005/8/layout/chevron2"/>
    <dgm:cxn modelId="{FECFC4B3-54A8-427E-8CCB-9C97C1F541D6}" type="presOf" srcId="{4EF44278-0A6F-46C3-A790-395767ED15F2}" destId="{3B059D2C-7943-4ABA-9DC4-4B5B3118440D}" srcOrd="0" destOrd="0" presId="urn:microsoft.com/office/officeart/2005/8/layout/chevron2"/>
    <dgm:cxn modelId="{AA5324BA-4D9D-4158-B222-205AFE575B56}" srcId="{BC89A732-FBDC-4763-B99C-A5F14A6859E7}" destId="{82C47FF0-C8B3-4705-AF93-3BBC33A7E7E9}" srcOrd="2" destOrd="0" parTransId="{E0680FC4-3255-4BF6-9030-F69E2D513BDB}" sibTransId="{E401FBB7-D3C2-4EA9-90C9-AB1563684A55}"/>
    <dgm:cxn modelId="{A0036BBF-4832-4260-B084-42ED5C32B625}" srcId="{9D1D0656-2E29-49B4-B708-B1E8D0F0A759}" destId="{EB02781A-3D49-4DD7-9F52-3A234EAA2C93}" srcOrd="1" destOrd="0" parTransId="{3112EE55-80D6-46BE-BBB3-C67D6EB64AAA}" sibTransId="{F9F9D510-F587-47B4-82E1-00C4009B08D5}"/>
    <dgm:cxn modelId="{749F75C1-D4A2-4DDA-8DAB-0075C84C1E3F}" type="presOf" srcId="{EDF3A051-3B2E-4548-8A83-CDAE943218F2}" destId="{CE4E4CBE-ED4C-4D0A-985F-6460517C251B}" srcOrd="0" destOrd="2" presId="urn:microsoft.com/office/officeart/2005/8/layout/chevron2"/>
    <dgm:cxn modelId="{7F048DC1-70AE-4BC4-BB79-C368EDF49ABF}" type="presOf" srcId="{CD2A5D7D-C865-4427-B92D-00DEF9C693F0}" destId="{1874836E-48A7-4FCA-92CA-350A1E8DD9A8}" srcOrd="0" destOrd="0" presId="urn:microsoft.com/office/officeart/2005/8/layout/chevron2"/>
    <dgm:cxn modelId="{425368C7-A052-4995-BDBC-6CC9891C50DA}" type="presOf" srcId="{046784EA-65FF-473B-8801-09FE9BA585DE}" destId="{AA20C47B-9F23-417D-9C83-BD49A3037EFD}" srcOrd="0" destOrd="0" presId="urn:microsoft.com/office/officeart/2005/8/layout/chevron2"/>
    <dgm:cxn modelId="{EAD617C8-37CF-48F4-A3D9-17C9AC4CBA37}" type="presOf" srcId="{143B790E-C466-4E7D-BD4D-76D0883E973D}" destId="{1874836E-48A7-4FCA-92CA-350A1E8DD9A8}" srcOrd="0" destOrd="1" presId="urn:microsoft.com/office/officeart/2005/8/layout/chevron2"/>
    <dgm:cxn modelId="{A8F200C9-9E80-48E1-B815-2584DD6419FE}" srcId="{046784EA-65FF-473B-8801-09FE9BA585DE}" destId="{90081BC3-7431-4C03-98E9-05CF148FDBFF}" srcOrd="1" destOrd="0" parTransId="{156B7A25-3E46-4173-AAAB-5C2FE04B85A0}" sibTransId="{6750682A-63FE-4ECB-BA4F-86BAAE276A3A}"/>
    <dgm:cxn modelId="{71974FDA-6DF7-44BA-82AD-51458EA42C4E}" type="presOf" srcId="{85315060-03FB-4DD5-BFC2-1339F59E4F57}" destId="{7170A2DF-CCB3-4F81-A017-51F68A445B4B}" srcOrd="0" destOrd="0" presId="urn:microsoft.com/office/officeart/2005/8/layout/chevron2"/>
    <dgm:cxn modelId="{ACFE59E0-E4F0-4331-9622-E1D5B910A650}" srcId="{56F25EE1-278C-428E-BA93-D9F9A35DDC71}" destId="{EDF3A051-3B2E-4548-8A83-CDAE943218F2}" srcOrd="2" destOrd="0" parTransId="{94D7C2BE-765E-4F08-AA6D-E441B2054B58}" sibTransId="{FF5AC09A-9D9D-4607-B09F-58DF1F64DE85}"/>
    <dgm:cxn modelId="{BA21FEE3-C7C8-479C-B400-312CD779B692}" srcId="{18DDB247-FFE2-481D-A6F0-AF25F70FDBA2}" destId="{046784EA-65FF-473B-8801-09FE9BA585DE}" srcOrd="1" destOrd="0" parTransId="{FF35C47E-6E1A-428E-8BE9-ACB75A6445E7}" sibTransId="{BE2ECDD7-F6AF-4163-A330-B03407BD0F2B}"/>
    <dgm:cxn modelId="{D3A74AE4-229A-4395-944C-FE523052CC7F}" srcId="{18DDB247-FFE2-481D-A6F0-AF25F70FDBA2}" destId="{56F25EE1-278C-428E-BA93-D9F9A35DDC71}" srcOrd="4" destOrd="0" parTransId="{F3FE68B0-C67B-4462-A88A-03A0F9DA0930}" sibTransId="{139DE0AF-0A47-4D88-9B22-78B2FC2E49EC}"/>
    <dgm:cxn modelId="{080D84E5-3EE1-4114-8D19-C87EB9171193}" srcId="{56F25EE1-278C-428E-BA93-D9F9A35DDC71}" destId="{648B6068-2594-48EB-A678-47C7E515043C}" srcOrd="1" destOrd="0" parTransId="{9E867159-5B6A-4CAB-865D-6BC94133D930}" sibTransId="{9DD3CF07-7043-4CB7-B7BA-DC7AA2A9BEE8}"/>
    <dgm:cxn modelId="{BFEDDFF0-9E87-46CF-8CD3-274A78C98470}" srcId="{18DDB247-FFE2-481D-A6F0-AF25F70FDBA2}" destId="{9D1D0656-2E29-49B4-B708-B1E8D0F0A759}" srcOrd="0" destOrd="0" parTransId="{03573ECA-DBAF-4AED-A6F2-F1379C74FB0A}" sibTransId="{2ACFEC54-232E-4D2A-88C2-F63AE8A9B07F}"/>
    <dgm:cxn modelId="{BDFC49F1-3770-4736-9618-62F2C595C391}" srcId="{85315060-03FB-4DD5-BFC2-1339F59E4F57}" destId="{2FF81BAB-02ED-40D4-B1A7-B3C24546ACA3}" srcOrd="1" destOrd="0" parTransId="{93568BE2-9FEB-494F-A295-43F42AF5BD71}" sibTransId="{6BA7E264-7008-45C8-910F-321BA9293AC2}"/>
    <dgm:cxn modelId="{0DC41CF8-0B0C-4610-86C4-0A13A93EAA68}" srcId="{046784EA-65FF-473B-8801-09FE9BA585DE}" destId="{5DCD886B-DD70-49F9-B875-37AFD57E058F}" srcOrd="0" destOrd="0" parTransId="{CC4D24D6-4F13-4EE8-A501-B04059B4E5E5}" sibTransId="{87E1E0F0-FB10-4808-BF56-E7A59AE0F6A6}"/>
    <dgm:cxn modelId="{35E67AF8-4ED6-4E3E-9622-755943E1BC9B}" type="presOf" srcId="{2FF81BAB-02ED-40D4-B1A7-B3C24546ACA3}" destId="{3B059D2C-7943-4ABA-9DC4-4B5B3118440D}" srcOrd="0" destOrd="1" presId="urn:microsoft.com/office/officeart/2005/8/layout/chevron2"/>
    <dgm:cxn modelId="{866C9BF8-6A05-419D-8A8F-51A48D796938}" srcId="{85315060-03FB-4DD5-BFC2-1339F59E4F57}" destId="{4EF44278-0A6F-46C3-A790-395767ED15F2}" srcOrd="0" destOrd="0" parTransId="{4210538C-6A39-464C-8424-BF61F9F52474}" sibTransId="{54F38B09-7445-4685-9820-CE7876D87D0E}"/>
    <dgm:cxn modelId="{4CCE95FA-C7CC-4970-A386-994C948C690D}" type="presOf" srcId="{A112CA9B-00A5-4ACC-A00A-65E2B4997DB2}" destId="{CE4E4CBE-ED4C-4D0A-985F-6460517C251B}" srcOrd="0" destOrd="0" presId="urn:microsoft.com/office/officeart/2005/8/layout/chevron2"/>
    <dgm:cxn modelId="{3FFCF394-AC77-47B1-BB05-CFA6B952F1E3}" type="presParOf" srcId="{3AA2FCA8-1D62-4C41-80FA-6B4579129DCF}" destId="{20AC0969-4DDD-4864-84BA-063C95E5BCA6}" srcOrd="0" destOrd="0" presId="urn:microsoft.com/office/officeart/2005/8/layout/chevron2"/>
    <dgm:cxn modelId="{DF9B4F6E-29D4-45E7-86E4-A937FFDB36F8}" type="presParOf" srcId="{20AC0969-4DDD-4864-84BA-063C95E5BCA6}" destId="{06895307-049A-4274-A31B-E81D026FCFA4}" srcOrd="0" destOrd="0" presId="urn:microsoft.com/office/officeart/2005/8/layout/chevron2"/>
    <dgm:cxn modelId="{3997F721-C828-4E5C-B858-C452A32778AE}" type="presParOf" srcId="{20AC0969-4DDD-4864-84BA-063C95E5BCA6}" destId="{1C4D4BC6-7487-4AF1-82B8-DAA6287394F9}" srcOrd="1" destOrd="0" presId="urn:microsoft.com/office/officeart/2005/8/layout/chevron2"/>
    <dgm:cxn modelId="{8B1BEF69-53A2-4576-8B67-40D6C069187A}" type="presParOf" srcId="{3AA2FCA8-1D62-4C41-80FA-6B4579129DCF}" destId="{D1926B51-3BA9-4C03-B5B1-6D00CFAC178A}" srcOrd="1" destOrd="0" presId="urn:microsoft.com/office/officeart/2005/8/layout/chevron2"/>
    <dgm:cxn modelId="{2180F899-CA3E-4C91-B617-B4EFA1EA83F0}" type="presParOf" srcId="{3AA2FCA8-1D62-4C41-80FA-6B4579129DCF}" destId="{40D2C1D5-C1DA-4ACA-BFAF-E06E78F9591F}" srcOrd="2" destOrd="0" presId="urn:microsoft.com/office/officeart/2005/8/layout/chevron2"/>
    <dgm:cxn modelId="{7AF50D5B-B0A2-4121-B338-B7E7D5521003}" type="presParOf" srcId="{40D2C1D5-C1DA-4ACA-BFAF-E06E78F9591F}" destId="{AA20C47B-9F23-417D-9C83-BD49A3037EFD}" srcOrd="0" destOrd="0" presId="urn:microsoft.com/office/officeart/2005/8/layout/chevron2"/>
    <dgm:cxn modelId="{E9490852-8B69-4AEC-ADEE-4CE890557C91}" type="presParOf" srcId="{40D2C1D5-C1DA-4ACA-BFAF-E06E78F9591F}" destId="{53A405A1-0425-462B-AE08-E21D6780E78D}" srcOrd="1" destOrd="0" presId="urn:microsoft.com/office/officeart/2005/8/layout/chevron2"/>
    <dgm:cxn modelId="{F7D8A270-7A9D-4FDD-98E3-5B5F27E1CF50}" type="presParOf" srcId="{3AA2FCA8-1D62-4C41-80FA-6B4579129DCF}" destId="{72FC72C8-99AF-4B51-8233-68704154079E}" srcOrd="3" destOrd="0" presId="urn:microsoft.com/office/officeart/2005/8/layout/chevron2"/>
    <dgm:cxn modelId="{682AE877-5D47-46A5-ADFD-E4A9E0C2A664}" type="presParOf" srcId="{3AA2FCA8-1D62-4C41-80FA-6B4579129DCF}" destId="{542A9860-6C1C-41B9-A4F1-AD2E4E7C0DF2}" srcOrd="4" destOrd="0" presId="urn:microsoft.com/office/officeart/2005/8/layout/chevron2"/>
    <dgm:cxn modelId="{3C29144B-8256-4A23-8060-E473DA10307A}" type="presParOf" srcId="{542A9860-6C1C-41B9-A4F1-AD2E4E7C0DF2}" destId="{2A0C5A49-8D0D-46CF-8B80-35F2EFA60C0F}" srcOrd="0" destOrd="0" presId="urn:microsoft.com/office/officeart/2005/8/layout/chevron2"/>
    <dgm:cxn modelId="{7EA34CF1-6400-4360-B75C-6A73125F3B36}" type="presParOf" srcId="{542A9860-6C1C-41B9-A4F1-AD2E4E7C0DF2}" destId="{1874836E-48A7-4FCA-92CA-350A1E8DD9A8}" srcOrd="1" destOrd="0" presId="urn:microsoft.com/office/officeart/2005/8/layout/chevron2"/>
    <dgm:cxn modelId="{F4FBC5AA-7AD3-4A83-BC99-E43576D17373}" type="presParOf" srcId="{3AA2FCA8-1D62-4C41-80FA-6B4579129DCF}" destId="{A7467639-99E6-4080-9760-0B624CD312F3}" srcOrd="5" destOrd="0" presId="urn:microsoft.com/office/officeart/2005/8/layout/chevron2"/>
    <dgm:cxn modelId="{E34D1C75-5FCD-405B-B202-C5E0C5612869}" type="presParOf" srcId="{3AA2FCA8-1D62-4C41-80FA-6B4579129DCF}" destId="{32932BE8-9F01-4261-B0FE-25C74204ADEB}" srcOrd="6" destOrd="0" presId="urn:microsoft.com/office/officeart/2005/8/layout/chevron2"/>
    <dgm:cxn modelId="{42E5294F-CF0C-4EC6-BA64-4D27EFE538C0}" type="presParOf" srcId="{32932BE8-9F01-4261-B0FE-25C74204ADEB}" destId="{7170A2DF-CCB3-4F81-A017-51F68A445B4B}" srcOrd="0" destOrd="0" presId="urn:microsoft.com/office/officeart/2005/8/layout/chevron2"/>
    <dgm:cxn modelId="{6D2CEAFA-4DFE-412E-AC4B-289C76E4750D}" type="presParOf" srcId="{32932BE8-9F01-4261-B0FE-25C74204ADEB}" destId="{3B059D2C-7943-4ABA-9DC4-4B5B3118440D}" srcOrd="1" destOrd="0" presId="urn:microsoft.com/office/officeart/2005/8/layout/chevron2"/>
    <dgm:cxn modelId="{A5EA4EEE-74F9-4DFC-8634-BE26B7495126}" type="presParOf" srcId="{3AA2FCA8-1D62-4C41-80FA-6B4579129DCF}" destId="{39803883-3AEB-4086-A469-10F9D45FE65C}" srcOrd="7" destOrd="0" presId="urn:microsoft.com/office/officeart/2005/8/layout/chevron2"/>
    <dgm:cxn modelId="{A543A1F7-FC1A-4D23-9EF2-9AE690F72F85}" type="presParOf" srcId="{3AA2FCA8-1D62-4C41-80FA-6B4579129DCF}" destId="{C416377C-D1E6-40A1-AA0E-D035D7A21F39}" srcOrd="8" destOrd="0" presId="urn:microsoft.com/office/officeart/2005/8/layout/chevron2"/>
    <dgm:cxn modelId="{3C9AF5A7-40C8-4F55-B4ED-077200E91133}" type="presParOf" srcId="{C416377C-D1E6-40A1-AA0E-D035D7A21F39}" destId="{9E5D38A8-95CB-4D23-90E9-68067DD66E40}" srcOrd="0" destOrd="0" presId="urn:microsoft.com/office/officeart/2005/8/layout/chevron2"/>
    <dgm:cxn modelId="{EDFCC8EE-1B39-4BCC-836C-AFFA1C8B25B6}" type="presParOf" srcId="{C416377C-D1E6-40A1-AA0E-D035D7A21F39}" destId="{CE4E4CBE-ED4C-4D0A-985F-6460517C251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95307-049A-4274-A31B-E81D026FCFA4}">
      <dsp:nvSpPr>
        <dsp:cNvPr id="0" name=""/>
        <dsp:cNvSpPr/>
      </dsp:nvSpPr>
      <dsp:spPr>
        <a:xfrm rot="5400000">
          <a:off x="-185916" y="188712"/>
          <a:ext cx="1239440" cy="867608"/>
        </a:xfrm>
        <a:prstGeom prst="chevron">
          <a:avLst/>
        </a:prstGeom>
        <a:solidFill>
          <a:srgbClr val="82C34D">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mn-cs"/>
            </a:rPr>
            <a:t>Identify</a:t>
          </a:r>
        </a:p>
      </dsp:txBody>
      <dsp:txXfrm rot="-5400000">
        <a:off x="0" y="436600"/>
        <a:ext cx="867608" cy="371832"/>
      </dsp:txXfrm>
    </dsp:sp>
    <dsp:sp modelId="{1C4D4BC6-7487-4AF1-82B8-DAA6287394F9}">
      <dsp:nvSpPr>
        <dsp:cNvPr id="0" name=""/>
        <dsp:cNvSpPr/>
      </dsp:nvSpPr>
      <dsp:spPr>
        <a:xfrm rot="5400000">
          <a:off x="3041459" y="-2173848"/>
          <a:ext cx="805636" cy="5153338"/>
        </a:xfrm>
        <a:prstGeom prst="round2SameRect">
          <a:avLst/>
        </a:prstGeom>
        <a:solidFill>
          <a:sysClr val="window" lastClr="FFFFFF">
            <a:alpha val="90000"/>
            <a:hueOff val="0"/>
            <a:satOff val="0"/>
            <a:lumOff val="0"/>
            <a:alphaOff val="0"/>
          </a:sysClr>
        </a:solidFill>
        <a:ln w="12700" cap="flat" cmpd="sng" algn="ctr">
          <a:solidFill>
            <a:srgbClr val="82C34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Problem</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Criteria and Constraints</a:t>
          </a:r>
          <a:endParaRPr lang="en-US" sz="1600" kern="1200" dirty="0">
            <a:solidFill>
              <a:srgbClr val="F16038"/>
            </a:solidFill>
            <a:latin typeface="+mn-lt"/>
            <a:ea typeface="+mn-ea"/>
            <a:cs typeface="Arial" panose="020B0604020202020204" pitchFamily="34" charset="0"/>
          </a:endParaRPr>
        </a:p>
      </dsp:txBody>
      <dsp:txXfrm rot="-5400000">
        <a:off x="867608" y="39331"/>
        <a:ext cx="5114010" cy="726980"/>
      </dsp:txXfrm>
    </dsp:sp>
    <dsp:sp modelId="{AA20C47B-9F23-417D-9C83-BD49A3037EFD}">
      <dsp:nvSpPr>
        <dsp:cNvPr id="0" name=""/>
        <dsp:cNvSpPr/>
      </dsp:nvSpPr>
      <dsp:spPr>
        <a:xfrm rot="5400000">
          <a:off x="-185916" y="1313408"/>
          <a:ext cx="1239440" cy="867608"/>
        </a:xfrm>
        <a:prstGeom prst="chevron">
          <a:avLst/>
        </a:prstGeom>
        <a:solidFill>
          <a:srgbClr val="00578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Arial" panose="020B0604020202020204" pitchFamily="34" charset="0"/>
            </a:rPr>
            <a:t>Imagine</a:t>
          </a:r>
        </a:p>
      </dsp:txBody>
      <dsp:txXfrm rot="-5400000">
        <a:off x="0" y="1561296"/>
        <a:ext cx="867608" cy="371832"/>
      </dsp:txXfrm>
    </dsp:sp>
    <dsp:sp modelId="{53A405A1-0425-462B-AE08-E21D6780E78D}">
      <dsp:nvSpPr>
        <dsp:cNvPr id="0" name=""/>
        <dsp:cNvSpPr/>
      </dsp:nvSpPr>
      <dsp:spPr>
        <a:xfrm rot="5400000">
          <a:off x="3041455" y="-1046358"/>
          <a:ext cx="805644" cy="5153338"/>
        </a:xfrm>
        <a:prstGeom prst="round2SameRect">
          <a:avLst/>
        </a:prstGeom>
        <a:solidFill>
          <a:sysClr val="window" lastClr="FFFFFF">
            <a:alpha val="90000"/>
            <a:hueOff val="0"/>
            <a:satOff val="0"/>
            <a:lumOff val="0"/>
            <a:alphaOff val="0"/>
          </a:sysClr>
        </a:solidFill>
        <a:ln w="12700" cap="flat" cmpd="sng" algn="ctr">
          <a:solidFill>
            <a:srgbClr val="0057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Arial" panose="020B0604020202020204" pitchFamily="34" charset="0"/>
            </a:rPr>
            <a:t>Explore the materials</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Brainstorm ideas</a:t>
          </a:r>
          <a:endParaRPr lang="en-US" sz="1600" kern="1200" dirty="0">
            <a:solidFill>
              <a:srgbClr val="F16038"/>
            </a:solidFill>
            <a:latin typeface="+mn-lt"/>
            <a:ea typeface="+mn-ea"/>
            <a:cs typeface="Arial" panose="020B0604020202020204" pitchFamily="34" charset="0"/>
          </a:endParaRPr>
        </a:p>
      </dsp:txBody>
      <dsp:txXfrm rot="-5400000">
        <a:off x="867608" y="1166817"/>
        <a:ext cx="5114010" cy="726988"/>
      </dsp:txXfrm>
    </dsp:sp>
    <dsp:sp modelId="{2A0C5A49-8D0D-46CF-8B80-35F2EFA60C0F}">
      <dsp:nvSpPr>
        <dsp:cNvPr id="0" name=""/>
        <dsp:cNvSpPr/>
      </dsp:nvSpPr>
      <dsp:spPr>
        <a:xfrm rot="5400000">
          <a:off x="-185916" y="2437220"/>
          <a:ext cx="1239440" cy="867608"/>
        </a:xfrm>
        <a:prstGeom prst="chevron">
          <a:avLst/>
        </a:prstGeom>
        <a:solidFill>
          <a:srgbClr val="824D9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Arial" panose="020B0604020202020204" pitchFamily="34" charset="0"/>
            </a:rPr>
            <a:t>Plan</a:t>
          </a:r>
        </a:p>
      </dsp:txBody>
      <dsp:txXfrm rot="-5400000">
        <a:off x="0" y="2685108"/>
        <a:ext cx="867608" cy="371832"/>
      </dsp:txXfrm>
    </dsp:sp>
    <dsp:sp modelId="{1874836E-48A7-4FCA-92CA-350A1E8DD9A8}">
      <dsp:nvSpPr>
        <dsp:cNvPr id="0" name=""/>
        <dsp:cNvSpPr/>
      </dsp:nvSpPr>
      <dsp:spPr>
        <a:xfrm rot="5400000">
          <a:off x="3049000" y="77453"/>
          <a:ext cx="790554" cy="5153338"/>
        </a:xfrm>
        <a:prstGeom prst="round2SameRect">
          <a:avLst/>
        </a:prstGeom>
        <a:noFill/>
        <a:ln w="12700" cap="flat" cmpd="sng" algn="ctr">
          <a:solidFill>
            <a:srgbClr val="824D9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Create a plan individually</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Select a group</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Gather materials</a:t>
          </a:r>
          <a:endParaRPr lang="en-US" sz="1600" kern="1200" dirty="0">
            <a:solidFill>
              <a:srgbClr val="F16038"/>
            </a:solidFill>
            <a:latin typeface="+mn-lt"/>
            <a:ea typeface="+mn-ea"/>
            <a:cs typeface="Arial" panose="020B0604020202020204" pitchFamily="34" charset="0"/>
          </a:endParaRPr>
        </a:p>
      </dsp:txBody>
      <dsp:txXfrm rot="-5400000">
        <a:off x="867608" y="2297437"/>
        <a:ext cx="5114746" cy="713370"/>
      </dsp:txXfrm>
    </dsp:sp>
    <dsp:sp modelId="{7170A2DF-CCB3-4F81-A017-51F68A445B4B}">
      <dsp:nvSpPr>
        <dsp:cNvPr id="0" name=""/>
        <dsp:cNvSpPr/>
      </dsp:nvSpPr>
      <dsp:spPr>
        <a:xfrm rot="5400000">
          <a:off x="-185916" y="3561032"/>
          <a:ext cx="1239440" cy="867608"/>
        </a:xfrm>
        <a:prstGeom prst="chevron">
          <a:avLst/>
        </a:prstGeom>
        <a:solidFill>
          <a:srgbClr val="E95E0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FF"/>
              </a:solidFill>
              <a:latin typeface="+mn-lt"/>
              <a:ea typeface="+mn-ea"/>
              <a:cs typeface="+mn-cs"/>
            </a:rPr>
            <a:t>Create</a:t>
          </a:r>
        </a:p>
      </dsp:txBody>
      <dsp:txXfrm rot="-5400000">
        <a:off x="0" y="3808920"/>
        <a:ext cx="867608" cy="371832"/>
      </dsp:txXfrm>
    </dsp:sp>
    <dsp:sp modelId="{3B059D2C-7943-4ABA-9DC4-4B5B3118440D}">
      <dsp:nvSpPr>
        <dsp:cNvPr id="0" name=""/>
        <dsp:cNvSpPr/>
      </dsp:nvSpPr>
      <dsp:spPr>
        <a:xfrm rot="5400000">
          <a:off x="3041459" y="1200378"/>
          <a:ext cx="805636" cy="5153338"/>
        </a:xfrm>
        <a:prstGeom prst="round2SameRect">
          <a:avLst/>
        </a:prstGeom>
        <a:solidFill>
          <a:srgbClr val="FFFFFF">
            <a:alpha val="90000"/>
            <a:hueOff val="0"/>
            <a:satOff val="0"/>
            <a:lumOff val="0"/>
            <a:alphaOff val="0"/>
          </a:srgbClr>
        </a:solidFill>
        <a:ln w="12700" cap="flat" cmpd="sng" algn="ctr">
          <a:solidFill>
            <a:srgbClr val="E95E0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mn-cs"/>
            </a:rPr>
            <a:t>Build the product/prototype</a:t>
          </a:r>
          <a:endParaRPr lang="en-US" sz="1600" kern="1200" dirty="0">
            <a:solidFill>
              <a:srgbClr val="F16038"/>
            </a:solidFill>
            <a:latin typeface="+mn-lt"/>
            <a:ea typeface="+mn-ea"/>
            <a:cs typeface="+mn-cs"/>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mn-cs"/>
            </a:rPr>
            <a:t>Test the product/prototype</a:t>
          </a:r>
          <a:endParaRPr lang="en-US" sz="1600" kern="1200" dirty="0">
            <a:solidFill>
              <a:srgbClr val="F16038"/>
            </a:solidFill>
            <a:latin typeface="+mn-lt"/>
            <a:ea typeface="+mn-ea"/>
            <a:cs typeface="+mn-cs"/>
          </a:endParaRPr>
        </a:p>
      </dsp:txBody>
      <dsp:txXfrm rot="-5400000">
        <a:off x="867608" y="3413557"/>
        <a:ext cx="5114010" cy="726980"/>
      </dsp:txXfrm>
    </dsp:sp>
    <dsp:sp modelId="{9E5D38A8-95CB-4D23-90E9-68067DD66E40}">
      <dsp:nvSpPr>
        <dsp:cNvPr id="0" name=""/>
        <dsp:cNvSpPr/>
      </dsp:nvSpPr>
      <dsp:spPr>
        <a:xfrm rot="5400000">
          <a:off x="-185916" y="4684844"/>
          <a:ext cx="1239440" cy="867608"/>
        </a:xfrm>
        <a:prstGeom prst="chevron">
          <a:avLst/>
        </a:prstGeom>
        <a:solidFill>
          <a:srgbClr val="4D4D4F"/>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FF"/>
              </a:solidFill>
              <a:latin typeface="+mn-lt"/>
              <a:ea typeface="+mn-ea"/>
              <a:cs typeface="+mn-cs"/>
            </a:rPr>
            <a:t>Improve </a:t>
          </a:r>
        </a:p>
      </dsp:txBody>
      <dsp:txXfrm rot="-5400000">
        <a:off x="0" y="4932732"/>
        <a:ext cx="867608" cy="371832"/>
      </dsp:txXfrm>
    </dsp:sp>
    <dsp:sp modelId="{CE4E4CBE-ED4C-4D0A-985F-6460517C251B}">
      <dsp:nvSpPr>
        <dsp:cNvPr id="0" name=""/>
        <dsp:cNvSpPr/>
      </dsp:nvSpPr>
      <dsp:spPr>
        <a:xfrm rot="5400000">
          <a:off x="3041459" y="2325076"/>
          <a:ext cx="805636" cy="5153338"/>
        </a:xfrm>
        <a:prstGeom prst="round2SameRect">
          <a:avLst/>
        </a:prstGeom>
        <a:solidFill>
          <a:srgbClr val="FFFFFF">
            <a:alpha val="90000"/>
            <a:hueOff val="0"/>
            <a:satOff val="0"/>
            <a:lumOff val="0"/>
            <a:alphaOff val="0"/>
          </a:srgbClr>
        </a:solidFill>
        <a:ln w="12700" cap="flat" cmpd="sng" algn="ctr">
          <a:solidFill>
            <a:srgbClr val="91919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cs typeface="Arial" panose="020B0604020202020204" pitchFamily="34" charset="0"/>
            </a:rPr>
            <a:t>Analyze results from test</a:t>
          </a:r>
          <a:endParaRPr lang="en-US" sz="1600" kern="1200" dirty="0">
            <a:solidFill>
              <a:srgbClr val="F16038"/>
            </a:solidFill>
            <a:latin typeface="+mn-lt"/>
            <a:ea typeface="+mn-ea"/>
            <a:cs typeface="+mn-cs"/>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cs typeface="Arial" panose="020B0604020202020204" pitchFamily="34" charset="0"/>
            </a:rPr>
            <a:t>Modify process or design to make it better</a:t>
          </a:r>
          <a:endParaRPr lang="en-US" sz="1600" kern="1200" dirty="0">
            <a:solidFill>
              <a:srgbClr val="F16038"/>
            </a:solidFill>
            <a:latin typeface="+mn-lt"/>
            <a:ea typeface="+mn-ea"/>
            <a:cs typeface="+mn-cs"/>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cs typeface="Arial" panose="020B0604020202020204" pitchFamily="34" charset="0"/>
            </a:rPr>
            <a:t>Repeat as many times as needed</a:t>
          </a:r>
          <a:endParaRPr lang="en-US" sz="1600" kern="1200" dirty="0">
            <a:solidFill>
              <a:srgbClr val="F16038"/>
            </a:solidFill>
            <a:latin typeface="+mn-lt"/>
            <a:ea typeface="+mn-ea"/>
            <a:cs typeface="+mn-cs"/>
          </a:endParaRPr>
        </a:p>
      </dsp:txBody>
      <dsp:txXfrm rot="-5400000">
        <a:off x="867608" y="4538255"/>
        <a:ext cx="5114010" cy="7269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D311AD-E657-3A15-6950-B2F98ABEF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9839623-6062-2C35-D341-F1888A3375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852F70-4EEF-4EB1-911F-8F732AF56833}" type="datetimeFigureOut">
              <a:rPr lang="en-US" smtClean="0"/>
              <a:t>1/21/2024</a:t>
            </a:fld>
            <a:endParaRPr lang="en-US"/>
          </a:p>
        </p:txBody>
      </p:sp>
      <p:sp>
        <p:nvSpPr>
          <p:cNvPr id="4" name="Footer Placeholder 3">
            <a:extLst>
              <a:ext uri="{FF2B5EF4-FFF2-40B4-BE49-F238E27FC236}">
                <a16:creationId xmlns:a16="http://schemas.microsoft.com/office/drawing/2014/main" id="{6705E168-4382-9F8A-41A4-E7126994C5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E1CD95-740B-EDEA-1C61-6B85A1B3F1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81FBC5-DE2D-45DB-9B57-E8AA01BE6243}" type="slidenum">
              <a:rPr lang="en-US" smtClean="0"/>
              <a:t>‹#›</a:t>
            </a:fld>
            <a:endParaRPr lang="en-US"/>
          </a:p>
        </p:txBody>
      </p:sp>
    </p:spTree>
    <p:extLst>
      <p:ext uri="{BB962C8B-B14F-4D97-AF65-F5344CB8AC3E}">
        <p14:creationId xmlns:p14="http://schemas.microsoft.com/office/powerpoint/2010/main" val="247853243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B6F4-00DA-074C-8AD6-103F81F2CC6A}"/>
              </a:ext>
            </a:extLst>
          </p:cNvPr>
          <p:cNvSpPr>
            <a:spLocks noGrp="1"/>
          </p:cNvSpPr>
          <p:nvPr>
            <p:ph type="ctrTitle"/>
          </p:nvPr>
        </p:nvSpPr>
        <p:spPr>
          <a:xfrm>
            <a:off x="1524000" y="1122363"/>
            <a:ext cx="9144000" cy="2387600"/>
          </a:xfrm>
        </p:spPr>
        <p:txBody>
          <a:bodyPr anchor="b"/>
          <a:lstStyle>
            <a:lvl1pPr algn="ctr">
              <a:defRPr sz="6000">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CFE163E0-49FA-C942-A3CE-01FC4820B2B3}"/>
              </a:ext>
            </a:extLst>
          </p:cNvPr>
          <p:cNvSpPr>
            <a:spLocks noGrp="1"/>
          </p:cNvSpPr>
          <p:nvPr>
            <p:ph type="subTitle" idx="1"/>
          </p:nvPr>
        </p:nvSpPr>
        <p:spPr>
          <a:xfrm>
            <a:off x="1524000" y="3602038"/>
            <a:ext cx="9144000" cy="1655762"/>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030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357E-1FDF-004E-96C8-7ECCDB19A316}"/>
              </a:ext>
            </a:extLst>
          </p:cNvPr>
          <p:cNvSpPr>
            <a:spLocks noGrp="1"/>
          </p:cNvSpPr>
          <p:nvPr>
            <p:ph type="title"/>
          </p:nvPr>
        </p:nvSpPr>
        <p:spPr/>
        <p:txBody>
          <a:bodyPr/>
          <a:lstStyle>
            <a:lvl1pPr>
              <a:defRPr>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726D3F-4DCD-E145-96F9-A25CF63BA779}"/>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22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48E9-1AF3-AF4B-93E3-AC32A6D43640}"/>
              </a:ext>
            </a:extLst>
          </p:cNvPr>
          <p:cNvSpPr>
            <a:spLocks noGrp="1"/>
          </p:cNvSpPr>
          <p:nvPr>
            <p:ph type="title"/>
          </p:nvPr>
        </p:nvSpPr>
        <p:spPr>
          <a:xfrm>
            <a:off x="831850" y="1709738"/>
            <a:ext cx="10515600" cy="2852737"/>
          </a:xfrm>
        </p:spPr>
        <p:txBody>
          <a:bodyPr anchor="b"/>
          <a:lstStyle>
            <a:lvl1pPr>
              <a:defRPr sz="6000">
                <a:latin typeface="Helvetica"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ADF6022F-AFBA-764D-9E9D-91565135719F}"/>
              </a:ext>
            </a:extLst>
          </p:cNvPr>
          <p:cNvSpPr>
            <a:spLocks noGrp="1"/>
          </p:cNvSpPr>
          <p:nvPr>
            <p:ph type="body" idx="1"/>
          </p:nvPr>
        </p:nvSpPr>
        <p:spPr>
          <a:xfrm>
            <a:off x="831850" y="4589464"/>
            <a:ext cx="10515600" cy="488974"/>
          </a:xfrm>
        </p:spPr>
        <p:txBody>
          <a:bodyPr/>
          <a:lstStyle>
            <a:lvl1pPr marL="0" indent="0">
              <a:buNone/>
              <a:defRPr sz="2400">
                <a:solidFill>
                  <a:schemeClr val="tx1">
                    <a:tint val="75000"/>
                  </a:schemeClr>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C7A7B36F-B43B-FC48-A871-5AA9069923DC}"/>
              </a:ext>
            </a:extLst>
          </p:cNvPr>
          <p:cNvPicPr>
            <a:picLocks noChangeAspect="1"/>
          </p:cNvPicPr>
          <p:nvPr userDrawn="1"/>
        </p:nvPicPr>
        <p:blipFill>
          <a:blip r:embed="rId2"/>
          <a:stretch>
            <a:fillRect/>
          </a:stretch>
        </p:blipFill>
        <p:spPr>
          <a:xfrm>
            <a:off x="10147715" y="0"/>
            <a:ext cx="1927737" cy="815926"/>
          </a:xfrm>
          <a:prstGeom prst="rect">
            <a:avLst/>
          </a:prstGeom>
        </p:spPr>
      </p:pic>
      <p:pic>
        <p:nvPicPr>
          <p:cNvPr id="10" name="Picture 9">
            <a:extLst>
              <a:ext uri="{FF2B5EF4-FFF2-40B4-BE49-F238E27FC236}">
                <a16:creationId xmlns:a16="http://schemas.microsoft.com/office/drawing/2014/main" id="{A67D8738-D2CD-5A46-ADBC-9DE8C6CC6A23}"/>
              </a:ext>
            </a:extLst>
          </p:cNvPr>
          <p:cNvPicPr>
            <a:picLocks noChangeAspect="1"/>
          </p:cNvPicPr>
          <p:nvPr userDrawn="1"/>
        </p:nvPicPr>
        <p:blipFill>
          <a:blip r:embed="rId3"/>
          <a:stretch>
            <a:fillRect/>
          </a:stretch>
        </p:blipFill>
        <p:spPr>
          <a:xfrm>
            <a:off x="278032" y="5775594"/>
            <a:ext cx="2535506" cy="850899"/>
          </a:xfrm>
          <a:prstGeom prst="rect">
            <a:avLst/>
          </a:prstGeom>
        </p:spPr>
      </p:pic>
    </p:spTree>
    <p:extLst>
      <p:ext uri="{BB962C8B-B14F-4D97-AF65-F5344CB8AC3E}">
        <p14:creationId xmlns:p14="http://schemas.microsoft.com/office/powerpoint/2010/main" val="33652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4824-6C0B-8645-A8C2-684DCE1D52EE}"/>
              </a:ext>
            </a:extLst>
          </p:cNvPr>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D0A0503-468B-3F4D-99B7-F12AAF1E4F59}"/>
              </a:ext>
            </a:extLst>
          </p:cNvPr>
          <p:cNvSpPr>
            <a:spLocks noGrp="1"/>
          </p:cNvSpPr>
          <p:nvPr>
            <p:ph sz="half" idx="1"/>
          </p:nvPr>
        </p:nvSpPr>
        <p:spPr>
          <a:xfrm>
            <a:off x="838200" y="1825625"/>
            <a:ext cx="5181600" cy="40687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01EF38-FFB7-2A48-836F-97DC1CD7C863}"/>
              </a:ext>
            </a:extLst>
          </p:cNvPr>
          <p:cNvSpPr>
            <a:spLocks noGrp="1"/>
          </p:cNvSpPr>
          <p:nvPr>
            <p:ph sz="half" idx="2"/>
          </p:nvPr>
        </p:nvSpPr>
        <p:spPr>
          <a:xfrm>
            <a:off x="6172200" y="1825625"/>
            <a:ext cx="5181600" cy="40687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19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557C-79BB-CE46-8489-0A27C6C17FDA}"/>
              </a:ext>
            </a:extLst>
          </p:cNvPr>
          <p:cNvSpPr>
            <a:spLocks noGrp="1"/>
          </p:cNvSpPr>
          <p:nvPr>
            <p:ph type="title"/>
          </p:nvPr>
        </p:nvSpPr>
        <p:spPr>
          <a:xfrm>
            <a:off x="839788" y="365125"/>
            <a:ext cx="10515600" cy="1325563"/>
          </a:xfrm>
        </p:spPr>
        <p:txBody>
          <a:bodyPr/>
          <a:lstStyle>
            <a:lvl1pPr>
              <a:defRPr>
                <a:latin typeface="Helvetica"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EE81D6E7-0BDD-1545-BE48-D589BAA3EA2D}"/>
              </a:ext>
            </a:extLst>
          </p:cNvPr>
          <p:cNvSpPr>
            <a:spLocks noGrp="1"/>
          </p:cNvSpPr>
          <p:nvPr>
            <p:ph type="body" idx="1"/>
          </p:nvPr>
        </p:nvSpPr>
        <p:spPr>
          <a:xfrm>
            <a:off x="839788" y="1681163"/>
            <a:ext cx="5157787" cy="823912"/>
          </a:xfrm>
        </p:spPr>
        <p:txBody>
          <a:bodyPr anchor="b"/>
          <a:lstStyle>
            <a:lvl1pPr marL="0" indent="0">
              <a:buNone/>
              <a:defRPr sz="2400" b="1">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151163-4C7D-4845-AE01-8789B11BC14D}"/>
              </a:ext>
            </a:extLst>
          </p:cNvPr>
          <p:cNvSpPr>
            <a:spLocks noGrp="1"/>
          </p:cNvSpPr>
          <p:nvPr>
            <p:ph sz="half" idx="2"/>
          </p:nvPr>
        </p:nvSpPr>
        <p:spPr>
          <a:xfrm>
            <a:off x="839788" y="2505075"/>
            <a:ext cx="5157787" cy="338928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F33AB4-50F8-F647-AC99-08E36A8A2631}"/>
              </a:ext>
            </a:extLst>
          </p:cNvPr>
          <p:cNvSpPr>
            <a:spLocks noGrp="1"/>
          </p:cNvSpPr>
          <p:nvPr>
            <p:ph type="body" sz="quarter" idx="3"/>
          </p:nvPr>
        </p:nvSpPr>
        <p:spPr>
          <a:xfrm>
            <a:off x="6172200" y="1681163"/>
            <a:ext cx="5183188" cy="823912"/>
          </a:xfrm>
        </p:spPr>
        <p:txBody>
          <a:bodyPr anchor="b"/>
          <a:lstStyle>
            <a:lvl1pPr marL="0" indent="0">
              <a:buNone/>
              <a:defRPr sz="2400" b="1">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18782F-BA6D-784F-94C6-F9484F6A4C0E}"/>
              </a:ext>
            </a:extLst>
          </p:cNvPr>
          <p:cNvSpPr>
            <a:spLocks noGrp="1"/>
          </p:cNvSpPr>
          <p:nvPr>
            <p:ph sz="quarter" idx="4"/>
          </p:nvPr>
        </p:nvSpPr>
        <p:spPr>
          <a:xfrm>
            <a:off x="6172200" y="2505075"/>
            <a:ext cx="5183188" cy="338928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3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D604-9B12-8F42-9D39-F43E5170B750}"/>
              </a:ext>
            </a:extLst>
          </p:cNvPr>
          <p:cNvSpPr>
            <a:spLocks noGrp="1"/>
          </p:cNvSpPr>
          <p:nvPr>
            <p:ph type="title"/>
          </p:nvPr>
        </p:nvSpPr>
        <p:spPr/>
        <p:txBody>
          <a:bodyPr/>
          <a:lstStyle>
            <a:lvl1pPr>
              <a:defRPr>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72250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EF37E0-4D9E-D947-A4EB-51B9596BF047}"/>
              </a:ext>
            </a:extLst>
          </p:cNvPr>
          <p:cNvPicPr>
            <a:picLocks noChangeAspect="1"/>
          </p:cNvPicPr>
          <p:nvPr userDrawn="1"/>
        </p:nvPicPr>
        <p:blipFill rotWithShape="1">
          <a:blip r:embed="rId8">
            <a:alphaModFix amt="76000"/>
          </a:blip>
          <a:srcRect l="10809" t="12770" r="48823" b="6446"/>
          <a:stretch/>
        </p:blipFill>
        <p:spPr>
          <a:xfrm flipH="1">
            <a:off x="10659976" y="-2137783"/>
            <a:ext cx="3543382" cy="4505782"/>
          </a:xfrm>
          <a:prstGeom prst="rect">
            <a:avLst/>
          </a:prstGeom>
        </p:spPr>
      </p:pic>
      <p:sp>
        <p:nvSpPr>
          <p:cNvPr id="2" name="Title Placeholder 1">
            <a:extLst>
              <a:ext uri="{FF2B5EF4-FFF2-40B4-BE49-F238E27FC236}">
                <a16:creationId xmlns:a16="http://schemas.microsoft.com/office/drawing/2014/main" id="{02EFA411-1032-8640-9D00-D931C51CAEF7}"/>
              </a:ext>
            </a:extLst>
          </p:cNvPr>
          <p:cNvSpPr>
            <a:spLocks noGrp="1"/>
          </p:cNvSpPr>
          <p:nvPr>
            <p:ph type="title"/>
          </p:nvPr>
        </p:nvSpPr>
        <p:spPr>
          <a:xfrm>
            <a:off x="838200" y="76681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6B51B6-C50F-724F-90F6-C222536AC7EE}"/>
              </a:ext>
            </a:extLst>
          </p:cNvPr>
          <p:cNvSpPr>
            <a:spLocks noGrp="1"/>
          </p:cNvSpPr>
          <p:nvPr>
            <p:ph type="body" idx="1"/>
          </p:nvPr>
        </p:nvSpPr>
        <p:spPr>
          <a:xfrm>
            <a:off x="838200" y="2227319"/>
            <a:ext cx="10515600" cy="38295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B259E8B2-E5D1-DA49-95F1-66F84ED23ED5}"/>
              </a:ext>
            </a:extLst>
          </p:cNvPr>
          <p:cNvPicPr>
            <a:picLocks noChangeAspect="1"/>
          </p:cNvPicPr>
          <p:nvPr userDrawn="1"/>
        </p:nvPicPr>
        <p:blipFill>
          <a:blip r:embed="rId9"/>
          <a:stretch>
            <a:fillRect/>
          </a:stretch>
        </p:blipFill>
        <p:spPr>
          <a:xfrm>
            <a:off x="10320478" y="5877571"/>
            <a:ext cx="1558901" cy="524936"/>
          </a:xfrm>
          <a:prstGeom prst="rect">
            <a:avLst/>
          </a:prstGeom>
        </p:spPr>
      </p:pic>
      <p:pic>
        <p:nvPicPr>
          <p:cNvPr id="9" name="Picture 8">
            <a:extLst>
              <a:ext uri="{FF2B5EF4-FFF2-40B4-BE49-F238E27FC236}">
                <a16:creationId xmlns:a16="http://schemas.microsoft.com/office/drawing/2014/main" id="{C3145589-A98A-6F48-8FFF-A154DE1A6054}"/>
              </a:ext>
            </a:extLst>
          </p:cNvPr>
          <p:cNvPicPr>
            <a:picLocks noChangeAspect="1"/>
          </p:cNvPicPr>
          <p:nvPr userDrawn="1"/>
        </p:nvPicPr>
        <p:blipFill rotWithShape="1">
          <a:blip r:embed="rId10">
            <a:alphaModFix/>
          </a:blip>
          <a:srcRect r="80263"/>
          <a:stretch/>
        </p:blipFill>
        <p:spPr>
          <a:xfrm>
            <a:off x="0" y="3388659"/>
            <a:ext cx="2349329" cy="6702495"/>
          </a:xfrm>
          <a:prstGeom prst="rect">
            <a:avLst/>
          </a:prstGeom>
        </p:spPr>
      </p:pic>
      <p:pic>
        <p:nvPicPr>
          <p:cNvPr id="7" name="Picture 6">
            <a:extLst>
              <a:ext uri="{FF2B5EF4-FFF2-40B4-BE49-F238E27FC236}">
                <a16:creationId xmlns:a16="http://schemas.microsoft.com/office/drawing/2014/main" id="{6F549DDC-501F-6D4E-9AAC-9CE9C293B3BC}"/>
              </a:ext>
            </a:extLst>
          </p:cNvPr>
          <p:cNvPicPr>
            <a:picLocks noChangeAspect="1"/>
          </p:cNvPicPr>
          <p:nvPr userDrawn="1"/>
        </p:nvPicPr>
        <p:blipFill>
          <a:blip r:embed="rId11"/>
          <a:stretch>
            <a:fillRect/>
          </a:stretch>
        </p:blipFill>
        <p:spPr>
          <a:xfrm>
            <a:off x="8678494" y="5827237"/>
            <a:ext cx="1486125" cy="629011"/>
          </a:xfrm>
          <a:prstGeom prst="rect">
            <a:avLst/>
          </a:prstGeom>
        </p:spPr>
      </p:pic>
    </p:spTree>
    <p:extLst>
      <p:ext uri="{BB962C8B-B14F-4D97-AF65-F5344CB8AC3E}">
        <p14:creationId xmlns:p14="http://schemas.microsoft.com/office/powerpoint/2010/main" val="1082605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rgbClr val="0066A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wikidata.org/wiki/Q134624" TargetMode="External"/><Relationship Id="rId7"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ricehopper.wordpress.com/2013/01/" TargetMode="External"/><Relationship Id="rId7" Type="http://schemas.openxmlformats.org/officeDocument/2006/relationships/hyperlink" Target="https://creativecommons.org/licenses/by/3.0/" TargetMode="External"/><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greenr.blog.hu/2013/04/18/kik_poroznak_jobban_az_emberek_vagy_a_mehek" TargetMode="External"/><Relationship Id="rId4" Type="http://schemas.openxmlformats.org/officeDocument/2006/relationships/image" Target="../media/image16.jpg"/><Relationship Id="rId9" Type="http://schemas.openxmlformats.org/officeDocument/2006/relationships/hyperlink" Target="http://boingboing.net/2009/03/31/robot-gardeners.html"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ag.ndsu.edu/agmachinery/documents/images/Solar%20Charger-Cellular%20Modem-Data%20Logger.JPG/view" TargetMode="External"/><Relationship Id="rId3" Type="http://schemas.openxmlformats.org/officeDocument/2006/relationships/hyperlink" Target="http://ocw.mit.edu/courses/chemical-engineering/10-520-molecular-aspects-of-chemical-engineering-fall-2004/" TargetMode="External"/><Relationship Id="rId7" Type="http://schemas.openxmlformats.org/officeDocument/2006/relationships/image" Target="../media/image20.jpeg"/><Relationship Id="rId12" Type="http://schemas.openxmlformats.org/officeDocument/2006/relationships/hyperlink" Target="https://creativecommons.org/licenses/by/3.0/"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pixnio.com/people/male-men/after-properly-reading-the-instructions-this-man-was-in-the-process-of-applying-pesticide-spray" TargetMode="External"/><Relationship Id="rId11" Type="http://schemas.openxmlformats.org/officeDocument/2006/relationships/hyperlink" Target="https://openoregon.pressbooks.pub/envirobiology/chapter/9-3-conventional-agriculture/" TargetMode="External"/><Relationship Id="rId5" Type="http://schemas.openxmlformats.org/officeDocument/2006/relationships/image" Target="../media/image19.jpeg"/><Relationship Id="rId10" Type="http://schemas.openxmlformats.org/officeDocument/2006/relationships/hyperlink" Target="https://creativecommons.org/licenses/by-sa/3.0/" TargetMode="External"/><Relationship Id="rId4" Type="http://schemas.openxmlformats.org/officeDocument/2006/relationships/hyperlink" Target="https://creativecommons.org/licenses/by-nc-sa/3.0/" TargetMode="External"/><Relationship Id="rId9" Type="http://schemas.openxmlformats.org/officeDocument/2006/relationships/hyperlink" Target="https://www.boell.de/en/2016/01/22/farm-hack-commons-agricultural-innovatio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openoregon.pressbooks.pub/envirobiology/chapter/9-3-conventional-agriculture/" TargetMode="External"/><Relationship Id="rId3" Type="http://schemas.openxmlformats.org/officeDocument/2006/relationships/hyperlink" Target="https://commons.wikimedia.org/wiki/File:Cropscientist.jpg" TargetMode="External"/><Relationship Id="rId7" Type="http://schemas.openxmlformats.org/officeDocument/2006/relationships/image" Target="../media/image23.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hyperlink" Target="https://www.boell.de/en/2016/01/22/farm-hack-commons-agricultural-innovation" TargetMode="External"/><Relationship Id="rId5" Type="http://schemas.openxmlformats.org/officeDocument/2006/relationships/image" Target="../media/image22.jpg"/><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lower&#10;&#10;Description automatically generated">
            <a:extLst>
              <a:ext uri="{FF2B5EF4-FFF2-40B4-BE49-F238E27FC236}">
                <a16:creationId xmlns:a16="http://schemas.microsoft.com/office/drawing/2014/main" id="{C97E47D5-9E7A-4539-CC19-F97818550A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87312"/>
            <a:ext cx="12192000" cy="5121504"/>
          </a:xfrm>
          <a:prstGeom prst="rect">
            <a:avLst/>
          </a:prstGeom>
        </p:spPr>
      </p:pic>
      <p:pic>
        <p:nvPicPr>
          <p:cNvPr id="18" name="Picture 17">
            <a:extLst>
              <a:ext uri="{FF2B5EF4-FFF2-40B4-BE49-F238E27FC236}">
                <a16:creationId xmlns:a16="http://schemas.microsoft.com/office/drawing/2014/main" id="{67072F0B-27DE-F34F-9206-A75B342112F4}"/>
              </a:ext>
            </a:extLst>
          </p:cNvPr>
          <p:cNvPicPr>
            <a:picLocks noChangeAspect="1"/>
          </p:cNvPicPr>
          <p:nvPr/>
        </p:nvPicPr>
        <p:blipFill rotWithShape="1">
          <a:blip r:embed="rId4"/>
          <a:srcRect t="69193"/>
          <a:stretch/>
        </p:blipFill>
        <p:spPr>
          <a:xfrm>
            <a:off x="0" y="4713514"/>
            <a:ext cx="12192000" cy="2112718"/>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65A1DFE4-FBA7-D84E-B3C3-1DC0C04267CB}"/>
              </a:ext>
            </a:extLst>
          </p:cNvPr>
          <p:cNvPicPr>
            <a:picLocks noChangeAspect="1"/>
          </p:cNvPicPr>
          <p:nvPr/>
        </p:nvPicPr>
        <p:blipFill rotWithShape="1">
          <a:blip r:embed="rId5"/>
          <a:srcRect t="42823" r="82409"/>
          <a:stretch/>
        </p:blipFill>
        <p:spPr>
          <a:xfrm>
            <a:off x="0" y="2947575"/>
            <a:ext cx="2144647" cy="3921182"/>
          </a:xfrm>
          <a:prstGeom prst="rect">
            <a:avLst/>
          </a:prstGeom>
        </p:spPr>
      </p:pic>
      <p:sp>
        <p:nvSpPr>
          <p:cNvPr id="6" name="Rectangle 5">
            <a:extLst>
              <a:ext uri="{FF2B5EF4-FFF2-40B4-BE49-F238E27FC236}">
                <a16:creationId xmlns:a16="http://schemas.microsoft.com/office/drawing/2014/main" id="{BEBD8124-4C57-C24F-AF8F-83C4FAD98C9D}"/>
              </a:ext>
            </a:extLst>
          </p:cNvPr>
          <p:cNvSpPr/>
          <p:nvPr/>
        </p:nvSpPr>
        <p:spPr>
          <a:xfrm>
            <a:off x="250228" y="4670989"/>
            <a:ext cx="9447006" cy="838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Helvetica" pitchFamily="2" charset="0"/>
              </a:rPr>
              <a:t>What if There Were No Bees?</a:t>
            </a:r>
            <a:endParaRPr lang="en-US" sz="4000" b="1" i="1" dirty="0">
              <a:solidFill>
                <a:schemeClr val="bg1"/>
              </a:solidFill>
              <a:latin typeface="Helvetica" pitchFamily="2" charset="0"/>
            </a:endParaRPr>
          </a:p>
        </p:txBody>
      </p:sp>
      <p:pic>
        <p:nvPicPr>
          <p:cNvPr id="11" name="Picture 10">
            <a:extLst>
              <a:ext uri="{FF2B5EF4-FFF2-40B4-BE49-F238E27FC236}">
                <a16:creationId xmlns:a16="http://schemas.microsoft.com/office/drawing/2014/main" id="{19061A5E-5FE0-2C42-ABD3-833E5A019B33}"/>
              </a:ext>
            </a:extLst>
          </p:cNvPr>
          <p:cNvPicPr>
            <a:picLocks noChangeAspect="1"/>
          </p:cNvPicPr>
          <p:nvPr/>
        </p:nvPicPr>
        <p:blipFill rotWithShape="1">
          <a:blip r:embed="rId6"/>
          <a:srcRect l="7668" t="57299" r="72595" b="22840"/>
          <a:stretch/>
        </p:blipFill>
        <p:spPr>
          <a:xfrm>
            <a:off x="6838073" y="5346046"/>
            <a:ext cx="2403836" cy="1362073"/>
          </a:xfrm>
          <a:prstGeom prst="rect">
            <a:avLst/>
          </a:prstGeom>
        </p:spPr>
      </p:pic>
      <p:pic>
        <p:nvPicPr>
          <p:cNvPr id="13" name="Picture 12">
            <a:extLst>
              <a:ext uri="{FF2B5EF4-FFF2-40B4-BE49-F238E27FC236}">
                <a16:creationId xmlns:a16="http://schemas.microsoft.com/office/drawing/2014/main" id="{445A2585-7FCC-914D-A320-E0A32C7FF5BC}"/>
              </a:ext>
            </a:extLst>
          </p:cNvPr>
          <p:cNvPicPr>
            <a:picLocks noChangeAspect="1"/>
          </p:cNvPicPr>
          <p:nvPr/>
        </p:nvPicPr>
        <p:blipFill>
          <a:blip r:embed="rId7"/>
          <a:stretch>
            <a:fillRect/>
          </a:stretch>
        </p:blipFill>
        <p:spPr>
          <a:xfrm>
            <a:off x="9241909" y="5396675"/>
            <a:ext cx="2699863" cy="1256295"/>
          </a:xfrm>
          <a:prstGeom prst="rect">
            <a:avLst/>
          </a:prstGeom>
        </p:spPr>
      </p:pic>
      <p:pic>
        <p:nvPicPr>
          <p:cNvPr id="20" name="Picture 19">
            <a:extLst>
              <a:ext uri="{FF2B5EF4-FFF2-40B4-BE49-F238E27FC236}">
                <a16:creationId xmlns:a16="http://schemas.microsoft.com/office/drawing/2014/main" id="{7670B663-DC0B-3047-80CE-655187589D79}"/>
              </a:ext>
            </a:extLst>
          </p:cNvPr>
          <p:cNvPicPr>
            <a:picLocks noChangeAspect="1"/>
          </p:cNvPicPr>
          <p:nvPr/>
        </p:nvPicPr>
        <p:blipFill rotWithShape="1">
          <a:blip r:embed="rId8"/>
          <a:srcRect r="82409" b="67349"/>
          <a:stretch/>
        </p:blipFill>
        <p:spPr>
          <a:xfrm>
            <a:off x="14333438" y="260368"/>
            <a:ext cx="2144647" cy="2239206"/>
          </a:xfrm>
          <a:prstGeom prst="rect">
            <a:avLst/>
          </a:prstGeom>
        </p:spPr>
      </p:pic>
      <p:pic>
        <p:nvPicPr>
          <p:cNvPr id="24" name="Picture 23">
            <a:extLst>
              <a:ext uri="{FF2B5EF4-FFF2-40B4-BE49-F238E27FC236}">
                <a16:creationId xmlns:a16="http://schemas.microsoft.com/office/drawing/2014/main" id="{7E01519F-C39B-CA40-B64D-581FA67684CD}"/>
              </a:ext>
            </a:extLst>
          </p:cNvPr>
          <p:cNvPicPr>
            <a:picLocks noChangeAspect="1"/>
          </p:cNvPicPr>
          <p:nvPr/>
        </p:nvPicPr>
        <p:blipFill rotWithShape="1">
          <a:blip r:embed="rId9"/>
          <a:srcRect l="83299" b="54601"/>
          <a:stretch/>
        </p:blipFill>
        <p:spPr>
          <a:xfrm>
            <a:off x="10155809" y="0"/>
            <a:ext cx="2036191" cy="3113471"/>
          </a:xfrm>
          <a:prstGeom prst="rect">
            <a:avLst/>
          </a:prstGeom>
        </p:spPr>
      </p:pic>
    </p:spTree>
    <p:extLst>
      <p:ext uri="{BB962C8B-B14F-4D97-AF65-F5344CB8AC3E}">
        <p14:creationId xmlns:p14="http://schemas.microsoft.com/office/powerpoint/2010/main" val="39402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D76C-C084-D786-CE53-892618DFF16C}"/>
              </a:ext>
            </a:extLst>
          </p:cNvPr>
          <p:cNvSpPr>
            <a:spLocks noGrp="1"/>
          </p:cNvSpPr>
          <p:nvPr>
            <p:ph type="title"/>
          </p:nvPr>
        </p:nvSpPr>
        <p:spPr/>
        <p:txBody>
          <a:bodyPr/>
          <a:lstStyle/>
          <a:p>
            <a:r>
              <a:rPr lang="en-US" dirty="0"/>
              <a:t>Criteria: (Desired Outcomes) </a:t>
            </a:r>
            <a:br>
              <a:rPr lang="en-US" dirty="0"/>
            </a:br>
            <a:endParaRPr lang="en-US" dirty="0"/>
          </a:p>
        </p:txBody>
      </p:sp>
      <p:sp>
        <p:nvSpPr>
          <p:cNvPr id="3" name="Content Placeholder 2">
            <a:extLst>
              <a:ext uri="{FF2B5EF4-FFF2-40B4-BE49-F238E27FC236}">
                <a16:creationId xmlns:a16="http://schemas.microsoft.com/office/drawing/2014/main" id="{338CF007-2E9E-A10E-D6DB-95B59F28014C}"/>
              </a:ext>
            </a:extLst>
          </p:cNvPr>
          <p:cNvSpPr>
            <a:spLocks noGrp="1"/>
          </p:cNvSpPr>
          <p:nvPr>
            <p:ph idx="1"/>
          </p:nvPr>
        </p:nvSpPr>
        <p:spPr>
          <a:xfrm>
            <a:off x="1016619" y="1606972"/>
            <a:ext cx="10515600" cy="3829587"/>
          </a:xfrm>
        </p:spPr>
        <p:txBody>
          <a:bodyPr anchor="ctr"/>
          <a:lstStyle/>
          <a:p>
            <a:pPr>
              <a:spcAft>
                <a:spcPts val="1000"/>
              </a:spcAft>
            </a:pPr>
            <a:r>
              <a:rPr lang="en-US" b="1" dirty="0">
                <a:solidFill>
                  <a:schemeClr val="bg2">
                    <a:lumMod val="10000"/>
                  </a:schemeClr>
                </a:solidFill>
                <a:latin typeface="+mj-lt"/>
                <a:cs typeface="Arial" panose="020B0604020202020204" pitchFamily="34" charset="0"/>
              </a:rPr>
              <a:t>A successful pollinator design should include the following:</a:t>
            </a:r>
          </a:p>
          <a:p>
            <a:pPr lvl="1"/>
            <a:r>
              <a:rPr lang="en-US" dirty="0">
                <a:solidFill>
                  <a:schemeClr val="bg2">
                    <a:lumMod val="10000"/>
                  </a:schemeClr>
                </a:solidFill>
                <a:latin typeface="+mj-lt"/>
                <a:cs typeface="Arial" panose="020B0604020202020204" pitchFamily="34" charset="0"/>
              </a:rPr>
              <a:t>A handle that can fit in the palm of an adult’s hand</a:t>
            </a:r>
          </a:p>
          <a:p>
            <a:pPr lvl="1"/>
            <a:r>
              <a:rPr lang="en-US" dirty="0">
                <a:solidFill>
                  <a:schemeClr val="bg2">
                    <a:lumMod val="10000"/>
                  </a:schemeClr>
                </a:solidFill>
                <a:latin typeface="+mj-lt"/>
                <a:cs typeface="Arial" panose="020B0604020202020204" pitchFamily="34" charset="0"/>
              </a:rPr>
              <a:t>Ability to transfer 0.2 g of pollen over three attempts</a:t>
            </a:r>
          </a:p>
          <a:p>
            <a:pPr lvl="1"/>
            <a:r>
              <a:rPr lang="en-US" dirty="0">
                <a:solidFill>
                  <a:schemeClr val="bg2">
                    <a:lumMod val="10000"/>
                  </a:schemeClr>
                </a:solidFill>
                <a:latin typeface="+mj-lt"/>
                <a:cs typeface="Arial" panose="020B0604020202020204" pitchFamily="34" charset="0"/>
              </a:rPr>
              <a:t>Look like a natural pollinator (bee, hummingbird, butterfly, etc.)</a:t>
            </a:r>
          </a:p>
          <a:p>
            <a:pPr lvl="1"/>
            <a:endParaRPr lang="en-US" dirty="0">
              <a:solidFill>
                <a:schemeClr val="bg2">
                  <a:lumMod val="10000"/>
                </a:schemeClr>
              </a:solidFill>
              <a:latin typeface="+mj-lt"/>
              <a:cs typeface="Arial" panose="020B0604020202020204" pitchFamily="34" charset="0"/>
            </a:endParaRPr>
          </a:p>
          <a:p>
            <a:pPr>
              <a:spcAft>
                <a:spcPts val="1000"/>
              </a:spcAft>
            </a:pPr>
            <a:r>
              <a:rPr lang="en-US" dirty="0">
                <a:solidFill>
                  <a:schemeClr val="bg2">
                    <a:lumMod val="10000"/>
                  </a:schemeClr>
                </a:solidFill>
                <a:latin typeface="+mj-lt"/>
                <a:cs typeface="Arial" panose="020B0604020202020204" pitchFamily="34" charset="0"/>
              </a:rPr>
              <a:t>Bonus Points: Artificial pollinator works in a medium and small opening.</a:t>
            </a:r>
          </a:p>
          <a:p>
            <a:endParaRPr lang="en-US" dirty="0"/>
          </a:p>
        </p:txBody>
      </p:sp>
      <p:grpSp>
        <p:nvGrpSpPr>
          <p:cNvPr id="4" name="Group 3">
            <a:extLst>
              <a:ext uri="{FF2B5EF4-FFF2-40B4-BE49-F238E27FC236}">
                <a16:creationId xmlns:a16="http://schemas.microsoft.com/office/drawing/2014/main" id="{0977EA7B-E1BE-BE65-5347-4DF7FF2474E6}"/>
              </a:ext>
            </a:extLst>
          </p:cNvPr>
          <p:cNvGrpSpPr/>
          <p:nvPr/>
        </p:nvGrpSpPr>
        <p:grpSpPr>
          <a:xfrm>
            <a:off x="2604931" y="5688363"/>
            <a:ext cx="3491069" cy="805636"/>
            <a:chOff x="867608" y="3"/>
            <a:chExt cx="5153338" cy="805636"/>
          </a:xfrm>
        </p:grpSpPr>
        <p:sp>
          <p:nvSpPr>
            <p:cNvPr id="5" name="Rectangle: Top Corners Rounded 4">
              <a:extLst>
                <a:ext uri="{FF2B5EF4-FFF2-40B4-BE49-F238E27FC236}">
                  <a16:creationId xmlns:a16="http://schemas.microsoft.com/office/drawing/2014/main" id="{E7A15D6B-0175-51D6-069F-B508858BDF52}"/>
                </a:ext>
              </a:extLst>
            </p:cNvPr>
            <p:cNvSpPr/>
            <p:nvPr/>
          </p:nvSpPr>
          <p:spPr>
            <a:xfrm rot="5400000">
              <a:off x="3041459" y="-2173848"/>
              <a:ext cx="805636" cy="5153338"/>
            </a:xfrm>
            <a:prstGeom prst="round2SameRect">
              <a:avLst/>
            </a:pr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6" name="Rectangle: Top Corners Rounded 4">
              <a:extLst>
                <a:ext uri="{FF2B5EF4-FFF2-40B4-BE49-F238E27FC236}">
                  <a16:creationId xmlns:a16="http://schemas.microsoft.com/office/drawing/2014/main" id="{14B97AD9-DCFA-B258-C5FE-73FCF1D1681F}"/>
                </a:ext>
              </a:extLst>
            </p:cNvPr>
            <p:cNvSpPr txBox="1"/>
            <p:nvPr/>
          </p:nvSpPr>
          <p:spPr>
            <a:xfrm>
              <a:off x="867608" y="39331"/>
              <a:ext cx="5114010" cy="726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Problem</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Criteria and Constraints</a:t>
              </a:r>
              <a:endParaRPr lang="en-US" sz="1600" kern="1200" dirty="0">
                <a:solidFill>
                  <a:srgbClr val="F16038"/>
                </a:solidFill>
                <a:latin typeface="+mn-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076253EC-CC44-DEB6-ABE5-A4AEB4D16E73}"/>
              </a:ext>
            </a:extLst>
          </p:cNvPr>
          <p:cNvGrpSpPr/>
          <p:nvPr/>
        </p:nvGrpSpPr>
        <p:grpSpPr>
          <a:xfrm>
            <a:off x="1737323" y="5618560"/>
            <a:ext cx="867608" cy="1239440"/>
            <a:chOff x="0" y="2796"/>
            <a:chExt cx="867608" cy="1239440"/>
          </a:xfrm>
        </p:grpSpPr>
        <p:sp>
          <p:nvSpPr>
            <p:cNvPr id="8" name="Arrow: Chevron 7">
              <a:extLst>
                <a:ext uri="{FF2B5EF4-FFF2-40B4-BE49-F238E27FC236}">
                  <a16:creationId xmlns:a16="http://schemas.microsoft.com/office/drawing/2014/main" id="{08F43881-952A-6364-41B8-CB8411489535}"/>
                </a:ext>
              </a:extLst>
            </p:cNvPr>
            <p:cNvSpPr/>
            <p:nvPr/>
          </p:nvSpPr>
          <p:spPr>
            <a:xfrm rot="5400000">
              <a:off x="-185916" y="188712"/>
              <a:ext cx="1239440" cy="867608"/>
            </a:xfrm>
            <a:prstGeom prst="chevron">
              <a:avLst/>
            </a:pr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49D87DD7-61BE-7C09-55F1-54FC96260F18}"/>
                </a:ext>
              </a:extLst>
            </p:cNvPr>
            <p:cNvSpPr txBox="1"/>
            <p:nvPr/>
          </p:nvSpPr>
          <p:spPr>
            <a:xfrm>
              <a:off x="0" y="436600"/>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mn-cs"/>
                </a:rPr>
                <a:t>Identify</a:t>
              </a:r>
            </a:p>
          </p:txBody>
        </p:sp>
      </p:grpSp>
    </p:spTree>
    <p:extLst>
      <p:ext uri="{BB962C8B-B14F-4D97-AF65-F5344CB8AC3E}">
        <p14:creationId xmlns:p14="http://schemas.microsoft.com/office/powerpoint/2010/main" val="51503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D6C0-6AE5-DDB2-3B87-B16E0C061396}"/>
              </a:ext>
            </a:extLst>
          </p:cNvPr>
          <p:cNvSpPr>
            <a:spLocks noGrp="1"/>
          </p:cNvSpPr>
          <p:nvPr>
            <p:ph type="title"/>
          </p:nvPr>
        </p:nvSpPr>
        <p:spPr>
          <a:xfrm>
            <a:off x="391886" y="211647"/>
            <a:ext cx="10515600" cy="1325563"/>
          </a:xfrm>
        </p:spPr>
        <p:txBody>
          <a:bodyPr/>
          <a:lstStyle/>
          <a:p>
            <a:r>
              <a:rPr lang="en-US" dirty="0"/>
              <a:t>Constraints: (Limitations)</a:t>
            </a:r>
          </a:p>
        </p:txBody>
      </p:sp>
      <p:sp>
        <p:nvSpPr>
          <p:cNvPr id="3" name="Content Placeholder 2">
            <a:extLst>
              <a:ext uri="{FF2B5EF4-FFF2-40B4-BE49-F238E27FC236}">
                <a16:creationId xmlns:a16="http://schemas.microsoft.com/office/drawing/2014/main" id="{1674810C-5D64-B78D-9874-1040307349C5}"/>
              </a:ext>
            </a:extLst>
          </p:cNvPr>
          <p:cNvSpPr>
            <a:spLocks noGrp="1"/>
          </p:cNvSpPr>
          <p:nvPr>
            <p:ph idx="1"/>
          </p:nvPr>
        </p:nvSpPr>
        <p:spPr>
          <a:xfrm>
            <a:off x="838199" y="1514206"/>
            <a:ext cx="10798629" cy="3829587"/>
          </a:xfrm>
        </p:spPr>
        <p:txBody>
          <a:bodyPr>
            <a:normAutofit/>
          </a:bodyPr>
          <a:lstStyle/>
          <a:p>
            <a:r>
              <a:rPr lang="en-US" sz="2400" u="sng" dirty="0">
                <a:solidFill>
                  <a:schemeClr val="bg2">
                    <a:lumMod val="10000"/>
                  </a:schemeClr>
                </a:solidFill>
                <a:latin typeface="+mj-lt"/>
                <a:cs typeface="Arial" panose="020B0604020202020204" pitchFamily="34" charset="0"/>
              </a:rPr>
              <a:t>Time Limit</a:t>
            </a:r>
            <a:r>
              <a:rPr lang="en-US" sz="2400" dirty="0">
                <a:solidFill>
                  <a:schemeClr val="bg2">
                    <a:lumMod val="10000"/>
                  </a:schemeClr>
                </a:solidFill>
                <a:latin typeface="+mj-lt"/>
                <a:cs typeface="Arial" panose="020B0604020202020204" pitchFamily="34" charset="0"/>
              </a:rPr>
              <a:t>: You will have 25 minutes to build the pollinator.</a:t>
            </a:r>
          </a:p>
          <a:p>
            <a:r>
              <a:rPr lang="en-US" sz="2400" u="sng" dirty="0">
                <a:solidFill>
                  <a:schemeClr val="bg2">
                    <a:lumMod val="10000"/>
                  </a:schemeClr>
                </a:solidFill>
                <a:latin typeface="+mj-lt"/>
                <a:cs typeface="Arial" panose="020B0604020202020204" pitchFamily="34" charset="0"/>
              </a:rPr>
              <a:t>Materials</a:t>
            </a:r>
            <a:r>
              <a:rPr lang="en-US" sz="2400" dirty="0">
                <a:solidFill>
                  <a:schemeClr val="bg2">
                    <a:lumMod val="10000"/>
                  </a:schemeClr>
                </a:solidFill>
                <a:latin typeface="+mj-lt"/>
                <a:cs typeface="Arial" panose="020B0604020202020204" pitchFamily="34" charset="0"/>
              </a:rPr>
              <a:t>: You will only be able to use the materials provided.</a:t>
            </a:r>
          </a:p>
          <a:p>
            <a:r>
              <a:rPr lang="en-US" sz="2400" u="sng" dirty="0">
                <a:solidFill>
                  <a:schemeClr val="bg2">
                    <a:lumMod val="10000"/>
                  </a:schemeClr>
                </a:solidFill>
                <a:latin typeface="+mj-lt"/>
                <a:cs typeface="Arial" panose="020B0604020202020204" pitchFamily="34" charset="0"/>
              </a:rPr>
              <a:t>Budget</a:t>
            </a:r>
            <a:r>
              <a:rPr lang="en-US" sz="2400" dirty="0">
                <a:solidFill>
                  <a:schemeClr val="bg2">
                    <a:lumMod val="10000"/>
                  </a:schemeClr>
                </a:solidFill>
                <a:latin typeface="+mj-lt"/>
                <a:cs typeface="Arial" panose="020B0604020202020204" pitchFamily="34" charset="0"/>
              </a:rPr>
              <a:t>: You will have $25 to complete this challenge.</a:t>
            </a:r>
          </a:p>
          <a:p>
            <a:r>
              <a:rPr lang="en-US" sz="2400" u="sng" dirty="0">
                <a:solidFill>
                  <a:schemeClr val="bg2">
                    <a:lumMod val="10000"/>
                  </a:schemeClr>
                </a:solidFill>
                <a:latin typeface="+mj-lt"/>
                <a:cs typeface="Arial" panose="020B0604020202020204" pitchFamily="34" charset="0"/>
              </a:rPr>
              <a:t>Collaboration</a:t>
            </a:r>
            <a:r>
              <a:rPr lang="en-US" sz="2400" dirty="0">
                <a:solidFill>
                  <a:schemeClr val="bg2">
                    <a:lumMod val="10000"/>
                  </a:schemeClr>
                </a:solidFill>
                <a:latin typeface="+mj-lt"/>
                <a:cs typeface="Arial" panose="020B0604020202020204" pitchFamily="34" charset="0"/>
              </a:rPr>
              <a:t>: One design element from each team member must be used in the final design.</a:t>
            </a:r>
          </a:p>
          <a:p>
            <a:r>
              <a:rPr lang="en-US" sz="2400" u="sng" dirty="0">
                <a:solidFill>
                  <a:schemeClr val="bg2">
                    <a:lumMod val="10000"/>
                  </a:schemeClr>
                </a:solidFill>
                <a:latin typeface="+mj-lt"/>
                <a:cs typeface="Arial" panose="020B0604020202020204" pitchFamily="34" charset="0"/>
              </a:rPr>
              <a:t>Redesign</a:t>
            </a:r>
            <a:r>
              <a:rPr lang="en-US" sz="2400" dirty="0">
                <a:solidFill>
                  <a:schemeClr val="bg2">
                    <a:lumMod val="10000"/>
                  </a:schemeClr>
                </a:solidFill>
                <a:latin typeface="+mj-lt"/>
                <a:cs typeface="Arial" panose="020B0604020202020204" pitchFamily="34" charset="0"/>
              </a:rPr>
              <a:t>: Each team can test their prototype as many times as needed during the 25-minute design phase.</a:t>
            </a:r>
          </a:p>
        </p:txBody>
      </p:sp>
      <p:grpSp>
        <p:nvGrpSpPr>
          <p:cNvPr id="4" name="Group 3">
            <a:extLst>
              <a:ext uri="{FF2B5EF4-FFF2-40B4-BE49-F238E27FC236}">
                <a16:creationId xmlns:a16="http://schemas.microsoft.com/office/drawing/2014/main" id="{E824C9AF-CA0D-4FE9-69A4-99377CE048AD}"/>
              </a:ext>
            </a:extLst>
          </p:cNvPr>
          <p:cNvGrpSpPr/>
          <p:nvPr/>
        </p:nvGrpSpPr>
        <p:grpSpPr>
          <a:xfrm>
            <a:off x="2604931" y="5688363"/>
            <a:ext cx="3491069" cy="805636"/>
            <a:chOff x="867608" y="3"/>
            <a:chExt cx="5153338" cy="805636"/>
          </a:xfrm>
        </p:grpSpPr>
        <p:sp>
          <p:nvSpPr>
            <p:cNvPr id="5" name="Rectangle: Top Corners Rounded 4">
              <a:extLst>
                <a:ext uri="{FF2B5EF4-FFF2-40B4-BE49-F238E27FC236}">
                  <a16:creationId xmlns:a16="http://schemas.microsoft.com/office/drawing/2014/main" id="{5E2284BA-C7D8-15C9-DE0E-28ECCDA24AF0}"/>
                </a:ext>
              </a:extLst>
            </p:cNvPr>
            <p:cNvSpPr/>
            <p:nvPr/>
          </p:nvSpPr>
          <p:spPr>
            <a:xfrm rot="5400000">
              <a:off x="3041459" y="-2173848"/>
              <a:ext cx="805636" cy="5153338"/>
            </a:xfrm>
            <a:prstGeom prst="round2SameRect">
              <a:avLst/>
            </a:pr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6" name="Rectangle: Top Corners Rounded 4">
              <a:extLst>
                <a:ext uri="{FF2B5EF4-FFF2-40B4-BE49-F238E27FC236}">
                  <a16:creationId xmlns:a16="http://schemas.microsoft.com/office/drawing/2014/main" id="{AD94C968-C648-6A3B-4EE4-1D1903B062CE}"/>
                </a:ext>
              </a:extLst>
            </p:cNvPr>
            <p:cNvSpPr txBox="1"/>
            <p:nvPr/>
          </p:nvSpPr>
          <p:spPr>
            <a:xfrm>
              <a:off x="867608" y="39331"/>
              <a:ext cx="5114010" cy="726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Problem</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Criteria and Constraints</a:t>
              </a:r>
              <a:endParaRPr lang="en-US" sz="1600" kern="1200" dirty="0">
                <a:solidFill>
                  <a:srgbClr val="F16038"/>
                </a:solidFill>
                <a:latin typeface="+mn-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778814EE-F38F-8A06-4EA1-E30C22742541}"/>
              </a:ext>
            </a:extLst>
          </p:cNvPr>
          <p:cNvGrpSpPr/>
          <p:nvPr/>
        </p:nvGrpSpPr>
        <p:grpSpPr>
          <a:xfrm>
            <a:off x="1737323" y="5618560"/>
            <a:ext cx="867608" cy="1239440"/>
            <a:chOff x="0" y="2796"/>
            <a:chExt cx="867608" cy="1239440"/>
          </a:xfrm>
        </p:grpSpPr>
        <p:sp>
          <p:nvSpPr>
            <p:cNvPr id="8" name="Arrow: Chevron 7">
              <a:extLst>
                <a:ext uri="{FF2B5EF4-FFF2-40B4-BE49-F238E27FC236}">
                  <a16:creationId xmlns:a16="http://schemas.microsoft.com/office/drawing/2014/main" id="{B2789A87-4A4F-4E70-49CB-FEBC95BF4587}"/>
                </a:ext>
              </a:extLst>
            </p:cNvPr>
            <p:cNvSpPr/>
            <p:nvPr/>
          </p:nvSpPr>
          <p:spPr>
            <a:xfrm rot="5400000">
              <a:off x="-185916" y="188712"/>
              <a:ext cx="1239440" cy="867608"/>
            </a:xfrm>
            <a:prstGeom prst="chevron">
              <a:avLst/>
            </a:pr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34AC768C-6BE1-53AF-A8A7-46FFBB6AD80F}"/>
                </a:ext>
              </a:extLst>
            </p:cNvPr>
            <p:cNvSpPr txBox="1"/>
            <p:nvPr/>
          </p:nvSpPr>
          <p:spPr>
            <a:xfrm>
              <a:off x="0" y="436600"/>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mn-cs"/>
                </a:rPr>
                <a:t>Identify</a:t>
              </a:r>
            </a:p>
          </p:txBody>
        </p:sp>
      </p:grpSp>
    </p:spTree>
    <p:extLst>
      <p:ext uri="{BB962C8B-B14F-4D97-AF65-F5344CB8AC3E}">
        <p14:creationId xmlns:p14="http://schemas.microsoft.com/office/powerpoint/2010/main" val="738202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26D9-4F0E-2ABA-5F7F-6BC4A4F64463}"/>
              </a:ext>
            </a:extLst>
          </p:cNvPr>
          <p:cNvSpPr>
            <a:spLocks noGrp="1"/>
          </p:cNvSpPr>
          <p:nvPr>
            <p:ph type="title"/>
          </p:nvPr>
        </p:nvSpPr>
        <p:spPr>
          <a:xfrm>
            <a:off x="152400" y="104037"/>
            <a:ext cx="10515600" cy="1325563"/>
          </a:xfrm>
        </p:spPr>
        <p:txBody>
          <a:bodyPr/>
          <a:lstStyle/>
          <a:p>
            <a:r>
              <a:rPr lang="en-US" dirty="0">
                <a:latin typeface="Arial"/>
                <a:cs typeface="Arial"/>
              </a:rPr>
              <a:t>Explore Materials</a:t>
            </a:r>
            <a:endParaRPr lang="en-US" dirty="0"/>
          </a:p>
        </p:txBody>
      </p:sp>
      <p:grpSp>
        <p:nvGrpSpPr>
          <p:cNvPr id="9" name="Group 8">
            <a:extLst>
              <a:ext uri="{FF2B5EF4-FFF2-40B4-BE49-F238E27FC236}">
                <a16:creationId xmlns:a16="http://schemas.microsoft.com/office/drawing/2014/main" id="{AEF41BD2-F69E-F5F8-A58D-D9061EE49174}"/>
              </a:ext>
            </a:extLst>
          </p:cNvPr>
          <p:cNvGrpSpPr/>
          <p:nvPr/>
        </p:nvGrpSpPr>
        <p:grpSpPr>
          <a:xfrm>
            <a:off x="1735698" y="5601868"/>
            <a:ext cx="867608" cy="1239440"/>
            <a:chOff x="0" y="1127492"/>
            <a:chExt cx="867608" cy="1239440"/>
          </a:xfrm>
        </p:grpSpPr>
        <p:sp>
          <p:nvSpPr>
            <p:cNvPr id="13" name="Arrow: Chevron 12">
              <a:extLst>
                <a:ext uri="{FF2B5EF4-FFF2-40B4-BE49-F238E27FC236}">
                  <a16:creationId xmlns:a16="http://schemas.microsoft.com/office/drawing/2014/main" id="{C42CA638-FC62-5729-2BB1-CD4067CD5578}"/>
                </a:ext>
              </a:extLst>
            </p:cNvPr>
            <p:cNvSpPr/>
            <p:nvPr/>
          </p:nvSpPr>
          <p:spPr>
            <a:xfrm rot="5400000">
              <a:off x="-185916" y="1313408"/>
              <a:ext cx="1239440" cy="867608"/>
            </a:xfrm>
            <a:prstGeom prst="chevron">
              <a:avLst/>
            </a:pr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8B6E90D7-C690-509E-CEF8-E2850842EE1E}"/>
                </a:ext>
              </a:extLst>
            </p:cNvPr>
            <p:cNvSpPr txBox="1"/>
            <p:nvPr/>
          </p:nvSpPr>
          <p:spPr>
            <a:xfrm>
              <a:off x="0" y="1561296"/>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Arial" panose="020B0604020202020204" pitchFamily="34" charset="0"/>
                </a:rPr>
                <a:t>Imagine</a:t>
              </a:r>
            </a:p>
          </p:txBody>
        </p:sp>
      </p:grpSp>
      <p:grpSp>
        <p:nvGrpSpPr>
          <p:cNvPr id="10" name="Group 9">
            <a:extLst>
              <a:ext uri="{FF2B5EF4-FFF2-40B4-BE49-F238E27FC236}">
                <a16:creationId xmlns:a16="http://schemas.microsoft.com/office/drawing/2014/main" id="{3C358C9D-2FBF-8E95-80B2-4FA257B98C7D}"/>
              </a:ext>
            </a:extLst>
          </p:cNvPr>
          <p:cNvGrpSpPr/>
          <p:nvPr/>
        </p:nvGrpSpPr>
        <p:grpSpPr>
          <a:xfrm>
            <a:off x="2603306" y="5601865"/>
            <a:ext cx="5153338" cy="805644"/>
            <a:chOff x="867608" y="1127489"/>
            <a:chExt cx="5153338" cy="805644"/>
          </a:xfrm>
        </p:grpSpPr>
        <p:sp>
          <p:nvSpPr>
            <p:cNvPr id="11" name="Rectangle: Top Corners Rounded 10">
              <a:extLst>
                <a:ext uri="{FF2B5EF4-FFF2-40B4-BE49-F238E27FC236}">
                  <a16:creationId xmlns:a16="http://schemas.microsoft.com/office/drawing/2014/main" id="{ACB32107-94CE-723B-C2CD-727E435DECB0}"/>
                </a:ext>
              </a:extLst>
            </p:cNvPr>
            <p:cNvSpPr/>
            <p:nvPr/>
          </p:nvSpPr>
          <p:spPr>
            <a:xfrm rot="5400000">
              <a:off x="3041455" y="-1046358"/>
              <a:ext cx="805644" cy="5153338"/>
            </a:xfrm>
            <a:prstGeom prst="round2SameRect">
              <a:avLst/>
            </a:pr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2" name="Rectangle: Top Corners Rounded 6">
              <a:extLst>
                <a:ext uri="{FF2B5EF4-FFF2-40B4-BE49-F238E27FC236}">
                  <a16:creationId xmlns:a16="http://schemas.microsoft.com/office/drawing/2014/main" id="{A69799C8-312A-46F5-6FE0-9A1A8ED908EC}"/>
                </a:ext>
              </a:extLst>
            </p:cNvPr>
            <p:cNvSpPr txBox="1"/>
            <p:nvPr/>
          </p:nvSpPr>
          <p:spPr>
            <a:xfrm>
              <a:off x="867608" y="1166817"/>
              <a:ext cx="5114010" cy="7269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Arial" panose="020B0604020202020204" pitchFamily="34" charset="0"/>
                </a:rPr>
                <a:t>Explore the materials</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Brainstorm ideas</a:t>
              </a:r>
              <a:endParaRPr lang="en-US" sz="1600" kern="1200" dirty="0">
                <a:solidFill>
                  <a:srgbClr val="F16038"/>
                </a:solidFill>
                <a:latin typeface="+mn-lt"/>
                <a:ea typeface="+mn-ea"/>
                <a:cs typeface="Arial" panose="020B0604020202020204" pitchFamily="34" charset="0"/>
              </a:endParaRPr>
            </a:p>
          </p:txBody>
        </p:sp>
      </p:grpSp>
      <p:sp>
        <p:nvSpPr>
          <p:cNvPr id="6" name="TextBox 5">
            <a:extLst>
              <a:ext uri="{FF2B5EF4-FFF2-40B4-BE49-F238E27FC236}">
                <a16:creationId xmlns:a16="http://schemas.microsoft.com/office/drawing/2014/main" id="{3A6F84FD-26C0-79F7-FAC0-A6C194C8EC4F}"/>
              </a:ext>
            </a:extLst>
          </p:cNvPr>
          <p:cNvSpPr txBox="1"/>
          <p:nvPr/>
        </p:nvSpPr>
        <p:spPr>
          <a:xfrm>
            <a:off x="152400" y="1151074"/>
            <a:ext cx="5791200" cy="134601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j-lt"/>
                <a:ea typeface="+mn-ea"/>
                <a:cs typeface="+mn-cs"/>
              </a:rPr>
              <a:t>Here are the materials we will be using.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j-lt"/>
                <a:ea typeface="+mn-ea"/>
                <a:cs typeface="+mn-cs"/>
              </a:rPr>
              <a:t>Can you classify them?   </a:t>
            </a:r>
            <a:endParaRPr kumimoji="0" lang="en-US" sz="2800" b="0" i="0" u="none" strike="noStrike" kern="1200" cap="none" spc="0" normalizeH="0" baseline="0" noProof="0" dirty="0">
              <a:ln>
                <a:noFill/>
              </a:ln>
              <a:solidFill>
                <a:srgbClr val="919191"/>
              </a:solidFill>
              <a:effectLst/>
              <a:uLnTx/>
              <a:uFillTx/>
              <a:latin typeface="+mj-lt"/>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j-lt"/>
                <a:ea typeface="+mn-ea"/>
                <a:cs typeface="+mn-cs"/>
              </a:rPr>
              <a:t>What do they have in common?</a:t>
            </a:r>
          </a:p>
        </p:txBody>
      </p:sp>
      <p:graphicFrame>
        <p:nvGraphicFramePr>
          <p:cNvPr id="16" name="Table 15">
            <a:extLst>
              <a:ext uri="{FF2B5EF4-FFF2-40B4-BE49-F238E27FC236}">
                <a16:creationId xmlns:a16="http://schemas.microsoft.com/office/drawing/2014/main" id="{933EBFF1-CB05-283C-CEEA-8EEF142095A0}"/>
              </a:ext>
            </a:extLst>
          </p:cNvPr>
          <p:cNvGraphicFramePr>
            <a:graphicFrameLocks noGrp="1"/>
          </p:cNvGraphicFramePr>
          <p:nvPr>
            <p:extLst>
              <p:ext uri="{D42A27DB-BD31-4B8C-83A1-F6EECF244321}">
                <p14:modId xmlns:p14="http://schemas.microsoft.com/office/powerpoint/2010/main" val="204335780"/>
              </p:ext>
            </p:extLst>
          </p:nvPr>
        </p:nvGraphicFramePr>
        <p:xfrm>
          <a:off x="5723021" y="1003254"/>
          <a:ext cx="5682916" cy="4302667"/>
        </p:xfrm>
        <a:graphic>
          <a:graphicData uri="http://schemas.openxmlformats.org/drawingml/2006/table">
            <a:tbl>
              <a:tblPr firstRow="1" bandRow="1"/>
              <a:tblGrid>
                <a:gridCol w="2941072">
                  <a:extLst>
                    <a:ext uri="{9D8B030D-6E8A-4147-A177-3AD203B41FA5}">
                      <a16:colId xmlns:a16="http://schemas.microsoft.com/office/drawing/2014/main" val="685035288"/>
                    </a:ext>
                  </a:extLst>
                </a:gridCol>
                <a:gridCol w="2741844">
                  <a:extLst>
                    <a:ext uri="{9D8B030D-6E8A-4147-A177-3AD203B41FA5}">
                      <a16:colId xmlns:a16="http://schemas.microsoft.com/office/drawing/2014/main" val="3675114989"/>
                    </a:ext>
                  </a:extLst>
                </a:gridCol>
              </a:tblGrid>
              <a:tr h="38998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ase"/>
                      <a:r>
                        <a:rPr lang="en-US" sz="1600" dirty="0">
                          <a:effectLst/>
                          <a:latin typeface="+mj-lt"/>
                        </a:rPr>
                        <a:t>Materials ​</a:t>
                      </a:r>
                      <a:endParaRPr lang="en-US" sz="1600" b="1" i="0" dirty="0">
                        <a:solidFill>
                          <a:srgbClr val="FFFFFF"/>
                        </a:solidFill>
                        <a:effectLst/>
                        <a:latin typeface="+mj-lt"/>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fontAlgn="base"/>
                      <a:r>
                        <a:rPr lang="en-US" sz="1600" dirty="0">
                          <a:effectLst/>
                          <a:latin typeface="+mj-lt"/>
                        </a:rPr>
                        <a:t>Cost </a:t>
                      </a:r>
                      <a:endParaRPr lang="en-US" sz="1600" b="1" i="0" dirty="0">
                        <a:solidFill>
                          <a:srgbClr val="FFFFFF"/>
                        </a:solidFill>
                        <a:effectLst/>
                        <a:latin typeface="+mj-lt"/>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extLst>
                  <a:ext uri="{0D108BD9-81ED-4DB2-BD59-A6C34878D82A}">
                    <a16:rowId xmlns:a16="http://schemas.microsoft.com/office/drawing/2014/main" val="1177583478"/>
                  </a:ext>
                </a:extLst>
              </a:tr>
              <a:tr h="389986">
                <a:tc>
                  <a:txBody>
                    <a:bodyPr/>
                    <a:lstStyle/>
                    <a:p>
                      <a:pPr algn="ctr" fontAlgn="base"/>
                      <a:r>
                        <a:rPr lang="en-US" sz="1800" dirty="0">
                          <a:solidFill>
                            <a:schemeClr val="bg2">
                              <a:lumMod val="10000"/>
                            </a:schemeClr>
                          </a:solidFill>
                          <a:effectLst/>
                          <a:latin typeface="+mn-lt"/>
                        </a:rPr>
                        <a:t>Chenille Sticks</a:t>
                      </a:r>
                      <a:endParaRPr lang="en-US" sz="1800" dirty="0">
                        <a:solidFill>
                          <a:srgbClr val="F16038"/>
                        </a:solidFill>
                        <a:effectLst/>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tc>
                  <a:txBody>
                    <a:bodyPr/>
                    <a:lstStyle/>
                    <a:p>
                      <a:pPr lvl="0" algn="ctr">
                        <a:buNone/>
                      </a:pPr>
                      <a:r>
                        <a:rPr lang="en-US" sz="1800" dirty="0">
                          <a:solidFill>
                            <a:schemeClr val="bg2">
                              <a:lumMod val="10000"/>
                            </a:schemeClr>
                          </a:solidFill>
                          <a:effectLst/>
                          <a:latin typeface="+mn-lt"/>
                        </a:rPr>
                        <a:t>$4 per stick</a:t>
                      </a:r>
                      <a:endParaRPr lang="en-US" sz="1800" dirty="0">
                        <a:solidFill>
                          <a:schemeClr val="bg2">
                            <a:lumMod val="10000"/>
                          </a:schemeClr>
                        </a:solidFill>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extLst>
                  <a:ext uri="{0D108BD9-81ED-4DB2-BD59-A6C34878D82A}">
                    <a16:rowId xmlns:a16="http://schemas.microsoft.com/office/drawing/2014/main" val="2325012878"/>
                  </a:ext>
                </a:extLst>
              </a:tr>
              <a:tr h="389986">
                <a:tc>
                  <a:txBody>
                    <a:bodyPr/>
                    <a:lstStyle/>
                    <a:p>
                      <a:pPr algn="ctr" fontAlgn="base"/>
                      <a:r>
                        <a:rPr lang="en-US" sz="1800" dirty="0">
                          <a:solidFill>
                            <a:schemeClr val="bg2">
                              <a:lumMod val="10000"/>
                            </a:schemeClr>
                          </a:solidFill>
                          <a:effectLst/>
                          <a:latin typeface="+mn-lt"/>
                        </a:rPr>
                        <a:t>Pompom</a:t>
                      </a:r>
                      <a:endParaRPr lang="en-US" sz="1800" dirty="0">
                        <a:solidFill>
                          <a:srgbClr val="F16038"/>
                        </a:solidFill>
                        <a:effectLst/>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tc>
                  <a:txBody>
                    <a:bodyPr/>
                    <a:lstStyle/>
                    <a:p>
                      <a:pPr algn="ctr" fontAlgn="base"/>
                      <a:r>
                        <a:rPr lang="en-US" sz="1800" dirty="0">
                          <a:solidFill>
                            <a:schemeClr val="bg2">
                              <a:lumMod val="10000"/>
                            </a:schemeClr>
                          </a:solidFill>
                          <a:effectLst/>
                          <a:latin typeface="+mn-lt"/>
                        </a:rPr>
                        <a:t>$2 per pompom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extLst>
                  <a:ext uri="{0D108BD9-81ED-4DB2-BD59-A6C34878D82A}">
                    <a16:rowId xmlns:a16="http://schemas.microsoft.com/office/drawing/2014/main" val="2243605285"/>
                  </a:ext>
                </a:extLst>
              </a:tr>
              <a:tr h="389986">
                <a:tc>
                  <a:txBody>
                    <a:bodyPr/>
                    <a:lstStyle/>
                    <a:p>
                      <a:pPr lvl="0" algn="ctr">
                        <a:buNone/>
                      </a:pPr>
                      <a:r>
                        <a:rPr lang="en-US" sz="1800" b="0" i="0" u="none" strike="noStrike" noProof="0" dirty="0">
                          <a:solidFill>
                            <a:schemeClr val="bg2">
                              <a:lumMod val="10000"/>
                            </a:schemeClr>
                          </a:solidFill>
                          <a:effectLst/>
                          <a:latin typeface="+mn-lt"/>
                        </a:rPr>
                        <a:t>Popsicle Sticks </a:t>
                      </a:r>
                      <a:endParaRPr lang="en-US" sz="1800" dirty="0">
                        <a:solidFill>
                          <a:srgbClr val="F16038"/>
                        </a:solidFill>
                        <a:effectLst/>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tc>
                  <a:txBody>
                    <a:bodyPr/>
                    <a:lstStyle/>
                    <a:p>
                      <a:pPr algn="ctr" fontAlgn="base"/>
                      <a:r>
                        <a:rPr lang="en-US" sz="1800" dirty="0">
                          <a:solidFill>
                            <a:schemeClr val="bg2">
                              <a:lumMod val="10000"/>
                            </a:schemeClr>
                          </a:solidFill>
                          <a:effectLst/>
                          <a:latin typeface="+mn-lt"/>
                        </a:rPr>
                        <a:t>$5 per stick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extLst>
                  <a:ext uri="{0D108BD9-81ED-4DB2-BD59-A6C34878D82A}">
                    <a16:rowId xmlns:a16="http://schemas.microsoft.com/office/drawing/2014/main" val="1408710571"/>
                  </a:ext>
                </a:extLst>
              </a:tr>
              <a:tr h="389986">
                <a:tc>
                  <a:txBody>
                    <a:bodyPr/>
                    <a:lstStyle/>
                    <a:p>
                      <a:pPr algn="ctr" fontAlgn="base"/>
                      <a:r>
                        <a:rPr lang="en-US" sz="1800" u="none" strike="noStrike" dirty="0">
                          <a:solidFill>
                            <a:schemeClr val="bg2">
                              <a:lumMod val="10000"/>
                            </a:schemeClr>
                          </a:solidFill>
                          <a:effectLst/>
                          <a:latin typeface="+mn-lt"/>
                        </a:rPr>
                        <a:t>Clothespins</a:t>
                      </a:r>
                      <a:endParaRPr lang="en-US" sz="1800" dirty="0">
                        <a:solidFill>
                          <a:srgbClr val="F16038"/>
                        </a:solidFill>
                        <a:effectLst/>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tc>
                  <a:txBody>
                    <a:bodyPr/>
                    <a:lstStyle/>
                    <a:p>
                      <a:pPr algn="ctr" fontAlgn="base"/>
                      <a:r>
                        <a:rPr lang="en-US" sz="1800" dirty="0">
                          <a:solidFill>
                            <a:schemeClr val="bg2">
                              <a:lumMod val="10000"/>
                            </a:schemeClr>
                          </a:solidFill>
                          <a:effectLst/>
                          <a:latin typeface="+mn-lt"/>
                        </a:rPr>
                        <a:t>$5 per pin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extLst>
                  <a:ext uri="{0D108BD9-81ED-4DB2-BD59-A6C34878D82A}">
                    <a16:rowId xmlns:a16="http://schemas.microsoft.com/office/drawing/2014/main" val="3659510500"/>
                  </a:ext>
                </a:extLst>
              </a:tr>
              <a:tr h="389986">
                <a:tc>
                  <a:txBody>
                    <a:bodyPr/>
                    <a:lstStyle/>
                    <a:p>
                      <a:pPr lvl="0" algn="ctr">
                        <a:buNone/>
                      </a:pPr>
                      <a:r>
                        <a:rPr lang="en-US" sz="1800" b="0" i="0" u="none" strike="noStrike" noProof="0" dirty="0">
                          <a:solidFill>
                            <a:schemeClr val="bg2">
                              <a:lumMod val="10000"/>
                            </a:schemeClr>
                          </a:solidFill>
                          <a:effectLst/>
                          <a:latin typeface="+mn-lt"/>
                        </a:rPr>
                        <a:t>Straws</a:t>
                      </a:r>
                      <a:endParaRPr lang="en-US" sz="1800" dirty="0">
                        <a:solidFill>
                          <a:srgbClr val="F16038"/>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tc>
                  <a:txBody>
                    <a:bodyPr/>
                    <a:lstStyle/>
                    <a:p>
                      <a:pPr lvl="0" algn="ctr">
                        <a:buNone/>
                      </a:pPr>
                      <a:r>
                        <a:rPr lang="en-US" sz="1800" dirty="0">
                          <a:solidFill>
                            <a:schemeClr val="bg2">
                              <a:lumMod val="10000"/>
                            </a:schemeClr>
                          </a:solidFill>
                          <a:effectLst/>
                          <a:latin typeface="+mn-lt"/>
                        </a:rPr>
                        <a:t>$2 per straw</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extLst>
                  <a:ext uri="{0D108BD9-81ED-4DB2-BD59-A6C34878D82A}">
                    <a16:rowId xmlns:a16="http://schemas.microsoft.com/office/drawing/2014/main" val="456281347"/>
                  </a:ext>
                </a:extLst>
              </a:tr>
              <a:tr h="389986">
                <a:tc>
                  <a:txBody>
                    <a:bodyPr/>
                    <a:lstStyle/>
                    <a:p>
                      <a:pPr lvl="0" algn="ctr">
                        <a:buNone/>
                      </a:pPr>
                      <a:r>
                        <a:rPr lang="en-US" sz="1800" b="0" i="0" u="none" strike="noStrike" noProof="0" dirty="0">
                          <a:solidFill>
                            <a:schemeClr val="bg2">
                              <a:lumMod val="10000"/>
                            </a:schemeClr>
                          </a:solidFill>
                          <a:effectLst/>
                          <a:latin typeface="+mn-lt"/>
                        </a:rPr>
                        <a:t>Tape </a:t>
                      </a:r>
                      <a:r>
                        <a:rPr lang="en-US" sz="1800" b="0" i="0" u="none" strike="noStrike" noProof="0" dirty="0">
                          <a:solidFill>
                            <a:srgbClr val="F16038"/>
                          </a:solidFill>
                          <a:effectLst/>
                          <a:latin typeface="+mn-lt"/>
                        </a:rPr>
                        <a: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tc>
                  <a:txBody>
                    <a:bodyPr/>
                    <a:lstStyle/>
                    <a:p>
                      <a:pPr algn="ctr" fontAlgn="base"/>
                      <a:r>
                        <a:rPr lang="en-US" sz="1800" dirty="0">
                          <a:solidFill>
                            <a:schemeClr val="bg2">
                              <a:lumMod val="10000"/>
                            </a:schemeClr>
                          </a:solidFill>
                          <a:effectLst/>
                          <a:latin typeface="+mn-lt"/>
                        </a:rPr>
                        <a:t>$3 per roll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extLst>
                  <a:ext uri="{0D108BD9-81ED-4DB2-BD59-A6C34878D82A}">
                    <a16:rowId xmlns:a16="http://schemas.microsoft.com/office/drawing/2014/main" val="346595951"/>
                  </a:ext>
                </a:extLst>
              </a:tr>
              <a:tr h="402807">
                <a:tc>
                  <a:txBody>
                    <a:bodyPr/>
                    <a:lstStyle/>
                    <a:p>
                      <a:pPr algn="ctr" fontAlgn="base"/>
                      <a:r>
                        <a:rPr lang="en-US" sz="1800" dirty="0">
                          <a:solidFill>
                            <a:schemeClr val="bg2">
                              <a:lumMod val="10000"/>
                            </a:schemeClr>
                          </a:solidFill>
                          <a:effectLst/>
                          <a:latin typeface="+mn-lt"/>
                        </a:rPr>
                        <a:t>Glue Stick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tc>
                  <a:txBody>
                    <a:bodyPr/>
                    <a:lstStyle/>
                    <a:p>
                      <a:pPr algn="ctr" fontAlgn="base"/>
                      <a:r>
                        <a:rPr lang="en-US" sz="1800" dirty="0">
                          <a:solidFill>
                            <a:schemeClr val="bg2">
                              <a:lumMod val="10000"/>
                            </a:schemeClr>
                          </a:solidFill>
                          <a:effectLst/>
                          <a:latin typeface="+mn-lt"/>
                        </a:rPr>
                        <a:t>$4 per stick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extLst>
                  <a:ext uri="{0D108BD9-81ED-4DB2-BD59-A6C34878D82A}">
                    <a16:rowId xmlns:a16="http://schemas.microsoft.com/office/drawing/2014/main" val="2439297170"/>
                  </a:ext>
                </a:extLst>
              </a:tr>
              <a:tr h="389986">
                <a:tc>
                  <a:txBody>
                    <a:bodyPr/>
                    <a:lstStyle/>
                    <a:p>
                      <a:pPr algn="ctr" fontAlgn="base"/>
                      <a:r>
                        <a:rPr lang="en-US" sz="1800" dirty="0">
                          <a:solidFill>
                            <a:schemeClr val="bg2">
                              <a:lumMod val="10000"/>
                            </a:schemeClr>
                          </a:solidFill>
                          <a:effectLst/>
                          <a:latin typeface="+mn-lt"/>
                        </a:rPr>
                        <a:t>Scissors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tc>
                  <a:txBody>
                    <a:bodyPr/>
                    <a:lstStyle/>
                    <a:p>
                      <a:pPr algn="ctr"/>
                      <a:r>
                        <a:rPr lang="en-US" sz="1800" dirty="0">
                          <a:latin typeface="+mn-lt"/>
                        </a:rPr>
                        <a:t>$3 per pair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20000"/>
                      </a:srgbClr>
                    </a:solidFill>
                  </a:tcPr>
                </a:tc>
                <a:extLst>
                  <a:ext uri="{0D108BD9-81ED-4DB2-BD59-A6C34878D82A}">
                    <a16:rowId xmlns:a16="http://schemas.microsoft.com/office/drawing/2014/main" val="1123378639"/>
                  </a:ext>
                </a:extLst>
              </a:tr>
              <a:tr h="389986">
                <a:tc>
                  <a:txBody>
                    <a:bodyPr/>
                    <a:lstStyle/>
                    <a:p>
                      <a:pPr lvl="0" algn="ctr">
                        <a:buNone/>
                      </a:pPr>
                      <a:r>
                        <a:rPr lang="en-US" sz="1800" b="0" i="0" u="none" strike="noStrike" noProof="0" dirty="0">
                          <a:solidFill>
                            <a:schemeClr val="bg2">
                              <a:lumMod val="10000"/>
                            </a:schemeClr>
                          </a:solidFill>
                          <a:effectLst/>
                          <a:latin typeface="+mn-lt"/>
                        </a:rPr>
                        <a:t>Construction Paper</a:t>
                      </a:r>
                      <a:endParaRPr lang="en-US" sz="1800" dirty="0">
                        <a:solidFill>
                          <a:srgbClr val="F16038"/>
                        </a:solidFill>
                        <a:effectLst/>
                        <a:latin typeface="+mn-lt"/>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D6CB9">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2">
                              <a:lumMod val="10000"/>
                            </a:schemeClr>
                          </a:solidFill>
                          <a:effectLst/>
                          <a:latin typeface="+mn-lt"/>
                          <a:ea typeface="+mn-ea"/>
                          <a:cs typeface="+mn-cs"/>
                        </a:rPr>
                        <a:t>$3 per sheet</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D6CB9">
                        <a:tint val="40000"/>
                      </a:srgbClr>
                    </a:solidFill>
                  </a:tcPr>
                </a:tc>
                <a:extLst>
                  <a:ext uri="{0D108BD9-81ED-4DB2-BD59-A6C34878D82A}">
                    <a16:rowId xmlns:a16="http://schemas.microsoft.com/office/drawing/2014/main" val="1820807493"/>
                  </a:ext>
                </a:extLst>
              </a:tr>
              <a:tr h="389986">
                <a:tc>
                  <a:txBody>
                    <a:bodyPr/>
                    <a:lstStyle/>
                    <a:p>
                      <a:pPr lvl="0" algn="ctr">
                        <a:buNone/>
                      </a:pPr>
                      <a:r>
                        <a:rPr lang="en-US" sz="1800" dirty="0">
                          <a:solidFill>
                            <a:schemeClr val="tx1"/>
                          </a:solidFill>
                          <a:effectLst/>
                          <a:latin typeface="+mn-lt"/>
                        </a:rPr>
                        <a:t>Cotton Swabs</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tc>
                  <a:txBody>
                    <a:bodyPr/>
                    <a:lstStyle/>
                    <a:p>
                      <a:pPr algn="ctr"/>
                      <a:r>
                        <a:rPr lang="en-US" sz="1800" dirty="0">
                          <a:latin typeface="+mn-lt"/>
                        </a:rPr>
                        <a:t>$1 each</a:t>
                      </a: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D6CB9">
                        <a:tint val="40000"/>
                      </a:srgbClr>
                    </a:solidFill>
                  </a:tcPr>
                </a:tc>
                <a:extLst>
                  <a:ext uri="{0D108BD9-81ED-4DB2-BD59-A6C34878D82A}">
                    <a16:rowId xmlns:a16="http://schemas.microsoft.com/office/drawing/2014/main" val="1702470366"/>
                  </a:ext>
                </a:extLst>
              </a:tr>
            </a:tbl>
          </a:graphicData>
        </a:graphic>
      </p:graphicFrame>
    </p:spTree>
    <p:extLst>
      <p:ext uri="{BB962C8B-B14F-4D97-AF65-F5344CB8AC3E}">
        <p14:creationId xmlns:p14="http://schemas.microsoft.com/office/powerpoint/2010/main" val="2332511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3874-2141-3B5C-2B8A-8176408FBB38}"/>
              </a:ext>
            </a:extLst>
          </p:cNvPr>
          <p:cNvSpPr>
            <a:spLocks noGrp="1"/>
          </p:cNvSpPr>
          <p:nvPr>
            <p:ph type="title"/>
          </p:nvPr>
        </p:nvSpPr>
        <p:spPr>
          <a:xfrm>
            <a:off x="228600" y="189876"/>
            <a:ext cx="10515600" cy="1325563"/>
          </a:xfrm>
        </p:spPr>
        <p:txBody>
          <a:bodyPr/>
          <a:lstStyle/>
          <a:p>
            <a:r>
              <a:rPr lang="en-US" dirty="0"/>
              <a:t>Brainstorm!</a:t>
            </a:r>
          </a:p>
        </p:txBody>
      </p:sp>
      <p:grpSp>
        <p:nvGrpSpPr>
          <p:cNvPr id="5" name="Group 4">
            <a:extLst>
              <a:ext uri="{FF2B5EF4-FFF2-40B4-BE49-F238E27FC236}">
                <a16:creationId xmlns:a16="http://schemas.microsoft.com/office/drawing/2014/main" id="{475A70D0-C69F-FA13-EF4A-BADD5CC76EE0}"/>
              </a:ext>
            </a:extLst>
          </p:cNvPr>
          <p:cNvGrpSpPr/>
          <p:nvPr/>
        </p:nvGrpSpPr>
        <p:grpSpPr>
          <a:xfrm>
            <a:off x="1735698" y="5601868"/>
            <a:ext cx="867608" cy="1239440"/>
            <a:chOff x="0" y="1127492"/>
            <a:chExt cx="867608" cy="1239440"/>
          </a:xfrm>
        </p:grpSpPr>
        <p:sp>
          <p:nvSpPr>
            <p:cNvPr id="6" name="Arrow: Chevron 5">
              <a:extLst>
                <a:ext uri="{FF2B5EF4-FFF2-40B4-BE49-F238E27FC236}">
                  <a16:creationId xmlns:a16="http://schemas.microsoft.com/office/drawing/2014/main" id="{D9898A0E-4349-CBF0-092C-2A3F1F448D32}"/>
                </a:ext>
              </a:extLst>
            </p:cNvPr>
            <p:cNvSpPr/>
            <p:nvPr/>
          </p:nvSpPr>
          <p:spPr>
            <a:xfrm rot="5400000">
              <a:off x="-185916" y="1313408"/>
              <a:ext cx="1239440" cy="867608"/>
            </a:xfrm>
            <a:prstGeom prst="chevron">
              <a:avLst/>
            </a:pr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7" name="Arrow: Chevron 4">
              <a:extLst>
                <a:ext uri="{FF2B5EF4-FFF2-40B4-BE49-F238E27FC236}">
                  <a16:creationId xmlns:a16="http://schemas.microsoft.com/office/drawing/2014/main" id="{9AD4D4C2-67FC-85FC-7708-62DF2695B033}"/>
                </a:ext>
              </a:extLst>
            </p:cNvPr>
            <p:cNvSpPr txBox="1"/>
            <p:nvPr/>
          </p:nvSpPr>
          <p:spPr>
            <a:xfrm>
              <a:off x="0" y="1561296"/>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Arial" panose="020B0604020202020204" pitchFamily="34" charset="0"/>
                </a:rPr>
                <a:t>Imagine</a:t>
              </a:r>
            </a:p>
          </p:txBody>
        </p:sp>
      </p:grpSp>
      <p:grpSp>
        <p:nvGrpSpPr>
          <p:cNvPr id="8" name="Group 7">
            <a:extLst>
              <a:ext uri="{FF2B5EF4-FFF2-40B4-BE49-F238E27FC236}">
                <a16:creationId xmlns:a16="http://schemas.microsoft.com/office/drawing/2014/main" id="{842F2ACE-68A6-7938-14B2-C0A4AA48B58A}"/>
              </a:ext>
            </a:extLst>
          </p:cNvPr>
          <p:cNvGrpSpPr/>
          <p:nvPr/>
        </p:nvGrpSpPr>
        <p:grpSpPr>
          <a:xfrm>
            <a:off x="2603306" y="5601865"/>
            <a:ext cx="5153338" cy="805644"/>
            <a:chOff x="867608" y="1127489"/>
            <a:chExt cx="5153338" cy="805644"/>
          </a:xfrm>
        </p:grpSpPr>
        <p:sp>
          <p:nvSpPr>
            <p:cNvPr id="9" name="Rectangle: Top Corners Rounded 8">
              <a:extLst>
                <a:ext uri="{FF2B5EF4-FFF2-40B4-BE49-F238E27FC236}">
                  <a16:creationId xmlns:a16="http://schemas.microsoft.com/office/drawing/2014/main" id="{AEB7CBD5-A059-6A5D-1FCA-0CC876FFDC3C}"/>
                </a:ext>
              </a:extLst>
            </p:cNvPr>
            <p:cNvSpPr/>
            <p:nvPr/>
          </p:nvSpPr>
          <p:spPr>
            <a:xfrm rot="5400000">
              <a:off x="3041455" y="-1046358"/>
              <a:ext cx="805644" cy="5153338"/>
            </a:xfrm>
            <a:prstGeom prst="round2SameRect">
              <a:avLst/>
            </a:pr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0" name="Rectangle: Top Corners Rounded 6">
              <a:extLst>
                <a:ext uri="{FF2B5EF4-FFF2-40B4-BE49-F238E27FC236}">
                  <a16:creationId xmlns:a16="http://schemas.microsoft.com/office/drawing/2014/main" id="{F315BC2A-ADE3-BF50-08DA-0674302E8BF6}"/>
                </a:ext>
              </a:extLst>
            </p:cNvPr>
            <p:cNvSpPr txBox="1"/>
            <p:nvPr/>
          </p:nvSpPr>
          <p:spPr>
            <a:xfrm>
              <a:off x="867608" y="1166817"/>
              <a:ext cx="5114010" cy="7269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Arial" panose="020B0604020202020204" pitchFamily="34" charset="0"/>
                </a:rPr>
                <a:t>Explore the materials</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Brainstorm ideas</a:t>
              </a:r>
              <a:endParaRPr lang="en-US" sz="1600" kern="1200" dirty="0">
                <a:solidFill>
                  <a:srgbClr val="F16038"/>
                </a:solidFill>
                <a:latin typeface="+mn-lt"/>
                <a:ea typeface="+mn-ea"/>
                <a:cs typeface="Arial" panose="020B0604020202020204" pitchFamily="34" charset="0"/>
              </a:endParaRPr>
            </a:p>
          </p:txBody>
        </p:sp>
      </p:grpSp>
      <p:sp>
        <p:nvSpPr>
          <p:cNvPr id="16" name="TextBox 15">
            <a:extLst>
              <a:ext uri="{FF2B5EF4-FFF2-40B4-BE49-F238E27FC236}">
                <a16:creationId xmlns:a16="http://schemas.microsoft.com/office/drawing/2014/main" id="{FED6916D-DA87-307D-686A-7C1B22A76E26}"/>
              </a:ext>
            </a:extLst>
          </p:cNvPr>
          <p:cNvSpPr txBox="1"/>
          <p:nvPr/>
        </p:nvSpPr>
        <p:spPr>
          <a:xfrm>
            <a:off x="745407" y="1351567"/>
            <a:ext cx="9998793" cy="3513269"/>
          </a:xfrm>
          <a:prstGeom prst="rect">
            <a:avLst/>
          </a:prstGeom>
          <a:noFill/>
        </p:spPr>
        <p:txBody>
          <a:bodyPr wrap="square">
            <a:spAutoFit/>
          </a:bodyPr>
          <a:lstStyle/>
          <a:p>
            <a:pPr>
              <a:spcAft>
                <a:spcPts val="1000"/>
              </a:spcAft>
            </a:pPr>
            <a:r>
              <a:rPr lang="en-US" sz="2400" dirty="0">
                <a:solidFill>
                  <a:schemeClr val="bg2">
                    <a:lumMod val="10000"/>
                  </a:schemeClr>
                </a:solidFill>
                <a:latin typeface="+mj-lt"/>
                <a:cs typeface="Arial" panose="020B0604020202020204" pitchFamily="34" charset="0"/>
              </a:rPr>
              <a:t>1 minute: Individual Design</a:t>
            </a:r>
          </a:p>
          <a:p>
            <a:pPr lvl="1">
              <a:spcAft>
                <a:spcPts val="1000"/>
              </a:spcAft>
            </a:pPr>
            <a:r>
              <a:rPr lang="en-US" sz="2400" dirty="0">
                <a:solidFill>
                  <a:schemeClr val="bg2">
                    <a:lumMod val="10000"/>
                  </a:schemeClr>
                </a:solidFill>
                <a:latin typeface="+mj-lt"/>
                <a:cs typeface="Arial"/>
              </a:rPr>
              <a:t>Draw a plan of how you think the Lee, Martinez, and Smith families should design their artificial pollinator.</a:t>
            </a:r>
          </a:p>
          <a:p>
            <a:pPr lvl="1">
              <a:spcAft>
                <a:spcPts val="1000"/>
              </a:spcAft>
            </a:pPr>
            <a:endParaRPr lang="en-US" sz="2400" dirty="0">
              <a:solidFill>
                <a:schemeClr val="bg2">
                  <a:lumMod val="10000"/>
                </a:schemeClr>
              </a:solidFill>
              <a:latin typeface="+mj-lt"/>
              <a:cs typeface="Arial"/>
            </a:endParaRPr>
          </a:p>
          <a:p>
            <a:pPr>
              <a:spcAft>
                <a:spcPts val="1000"/>
              </a:spcAft>
            </a:pPr>
            <a:r>
              <a:rPr lang="en-US" sz="2400" dirty="0">
                <a:solidFill>
                  <a:schemeClr val="bg2">
                    <a:lumMod val="10000"/>
                  </a:schemeClr>
                </a:solidFill>
                <a:latin typeface="+mj-lt"/>
                <a:cs typeface="Arial" panose="020B0604020202020204" pitchFamily="34" charset="0"/>
              </a:rPr>
              <a:t>5 minutes: Each member presents their ideas to the group.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mj-lt"/>
                <a:ea typeface="+mn-ea"/>
                <a:cs typeface="+mn-cs"/>
              </a:rPr>
              <a:t>Share your ideas and focus on things you like the most about your idea that you would like to see be used as a design element for the final design.</a:t>
            </a:r>
          </a:p>
        </p:txBody>
      </p:sp>
    </p:spTree>
    <p:extLst>
      <p:ext uri="{BB962C8B-B14F-4D97-AF65-F5344CB8AC3E}">
        <p14:creationId xmlns:p14="http://schemas.microsoft.com/office/powerpoint/2010/main" val="270292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39C11-C97E-1B9F-208C-7ED3354F8A8A}"/>
              </a:ext>
            </a:extLst>
          </p:cNvPr>
          <p:cNvSpPr>
            <a:spLocks noGrp="1"/>
          </p:cNvSpPr>
          <p:nvPr>
            <p:ph type="title"/>
          </p:nvPr>
        </p:nvSpPr>
        <p:spPr>
          <a:xfrm>
            <a:off x="217715" y="369100"/>
            <a:ext cx="10515600" cy="1325563"/>
          </a:xfrm>
        </p:spPr>
        <p:txBody>
          <a:bodyPr/>
          <a:lstStyle/>
          <a:p>
            <a:r>
              <a:rPr lang="en-US" dirty="0"/>
              <a:t>Gather Materials</a:t>
            </a:r>
          </a:p>
        </p:txBody>
      </p:sp>
      <p:sp>
        <p:nvSpPr>
          <p:cNvPr id="3" name="Content Placeholder 2">
            <a:extLst>
              <a:ext uri="{FF2B5EF4-FFF2-40B4-BE49-F238E27FC236}">
                <a16:creationId xmlns:a16="http://schemas.microsoft.com/office/drawing/2014/main" id="{93FAADBE-6847-9235-3A75-A820664DB0C5}"/>
              </a:ext>
            </a:extLst>
          </p:cNvPr>
          <p:cNvSpPr>
            <a:spLocks noGrp="1"/>
          </p:cNvSpPr>
          <p:nvPr>
            <p:ph idx="1"/>
          </p:nvPr>
        </p:nvSpPr>
        <p:spPr>
          <a:xfrm>
            <a:off x="838200" y="1362710"/>
            <a:ext cx="10515600" cy="3971290"/>
          </a:xfrm>
        </p:spPr>
        <p:txBody>
          <a:bodyPr>
            <a:normAutofit/>
          </a:bodyPr>
          <a:lstStyle/>
          <a:p>
            <a:pPr>
              <a:spcAft>
                <a:spcPts val="1000"/>
              </a:spcAft>
            </a:pPr>
            <a:r>
              <a:rPr lang="en-US" sz="2600" b="1" dirty="0">
                <a:solidFill>
                  <a:schemeClr val="bg2">
                    <a:lumMod val="10000"/>
                  </a:schemeClr>
                </a:solidFill>
                <a:latin typeface="+mj-lt"/>
                <a:cs typeface="Arial" panose="020B0604020202020204" pitchFamily="34" charset="0"/>
              </a:rPr>
              <a:t>A successful pollinator design should include the following:</a:t>
            </a:r>
          </a:p>
          <a:p>
            <a:pPr lvl="1"/>
            <a:r>
              <a:rPr lang="en-US" sz="2600" dirty="0">
                <a:solidFill>
                  <a:schemeClr val="bg2">
                    <a:lumMod val="10000"/>
                  </a:schemeClr>
                </a:solidFill>
                <a:latin typeface="+mj-lt"/>
                <a:cs typeface="Arial" panose="020B0604020202020204" pitchFamily="34" charset="0"/>
              </a:rPr>
              <a:t>A handle that can fit in the palm of an adult’s hand</a:t>
            </a:r>
          </a:p>
          <a:p>
            <a:pPr lvl="1"/>
            <a:r>
              <a:rPr lang="en-US" sz="2600" dirty="0">
                <a:solidFill>
                  <a:schemeClr val="bg2">
                    <a:lumMod val="10000"/>
                  </a:schemeClr>
                </a:solidFill>
                <a:latin typeface="+mj-lt"/>
                <a:cs typeface="Arial" panose="020B0604020202020204" pitchFamily="34" charset="0"/>
              </a:rPr>
              <a:t>Ability to transfer 0.2 g of pollen over three attempts</a:t>
            </a:r>
          </a:p>
          <a:p>
            <a:pPr lvl="1"/>
            <a:r>
              <a:rPr lang="en-US" sz="2600" dirty="0">
                <a:solidFill>
                  <a:schemeClr val="bg2">
                    <a:lumMod val="10000"/>
                  </a:schemeClr>
                </a:solidFill>
                <a:latin typeface="+mj-lt"/>
                <a:cs typeface="Arial" panose="020B0604020202020204" pitchFamily="34" charset="0"/>
              </a:rPr>
              <a:t>Look like a natural pollinator (bee, hummingbird, butterfly, etc.)</a:t>
            </a:r>
          </a:p>
          <a:p>
            <a:pPr lvl="1"/>
            <a:endParaRPr lang="en-US" sz="2600" dirty="0">
              <a:solidFill>
                <a:schemeClr val="bg2">
                  <a:lumMod val="10000"/>
                </a:schemeClr>
              </a:solidFill>
              <a:latin typeface="+mj-lt"/>
              <a:cs typeface="Arial" panose="020B0604020202020204" pitchFamily="34" charset="0"/>
            </a:endParaRPr>
          </a:p>
          <a:p>
            <a:pPr>
              <a:spcAft>
                <a:spcPts val="1000"/>
              </a:spcAft>
            </a:pPr>
            <a:r>
              <a:rPr lang="en-US" sz="2600" dirty="0">
                <a:solidFill>
                  <a:schemeClr val="bg2">
                    <a:lumMod val="10000"/>
                  </a:schemeClr>
                </a:solidFill>
                <a:latin typeface="+mj-lt"/>
                <a:cs typeface="Arial" panose="020B0604020202020204" pitchFamily="34" charset="0"/>
              </a:rPr>
              <a:t>Bonus Points: Artificial pollinator works in a medium and small opening.</a:t>
            </a:r>
          </a:p>
          <a:p>
            <a:pPr marL="0" indent="0">
              <a:buNone/>
            </a:pPr>
            <a:endParaRPr lang="en-US" dirty="0"/>
          </a:p>
        </p:txBody>
      </p:sp>
      <p:grpSp>
        <p:nvGrpSpPr>
          <p:cNvPr id="4" name="Group 3">
            <a:extLst>
              <a:ext uri="{FF2B5EF4-FFF2-40B4-BE49-F238E27FC236}">
                <a16:creationId xmlns:a16="http://schemas.microsoft.com/office/drawing/2014/main" id="{E04FA11A-2BB0-4ECF-5539-89E89FCBCF13}"/>
              </a:ext>
            </a:extLst>
          </p:cNvPr>
          <p:cNvGrpSpPr/>
          <p:nvPr/>
        </p:nvGrpSpPr>
        <p:grpSpPr>
          <a:xfrm>
            <a:off x="1746584" y="5618560"/>
            <a:ext cx="867608" cy="1239440"/>
            <a:chOff x="0" y="2251304"/>
            <a:chExt cx="867608" cy="1239440"/>
          </a:xfrm>
        </p:grpSpPr>
        <p:sp>
          <p:nvSpPr>
            <p:cNvPr id="8" name="Arrow: Chevron 7">
              <a:extLst>
                <a:ext uri="{FF2B5EF4-FFF2-40B4-BE49-F238E27FC236}">
                  <a16:creationId xmlns:a16="http://schemas.microsoft.com/office/drawing/2014/main" id="{FC0F82D2-972E-C396-C169-E448C624518F}"/>
                </a:ext>
              </a:extLst>
            </p:cNvPr>
            <p:cNvSpPr/>
            <p:nvPr/>
          </p:nvSpPr>
          <p:spPr>
            <a:xfrm rot="5400000">
              <a:off x="-185916" y="2437220"/>
              <a:ext cx="1239440" cy="867608"/>
            </a:xfrm>
            <a:prstGeom prst="chevron">
              <a:avLst/>
            </a:pr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B98733C1-14F9-73A3-F7A9-52678144B4CC}"/>
                </a:ext>
              </a:extLst>
            </p:cNvPr>
            <p:cNvSpPr txBox="1"/>
            <p:nvPr/>
          </p:nvSpPr>
          <p:spPr>
            <a:xfrm>
              <a:off x="0" y="2685108"/>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Arial" panose="020B0604020202020204" pitchFamily="34" charset="0"/>
                </a:rPr>
                <a:t>Plan</a:t>
              </a:r>
            </a:p>
          </p:txBody>
        </p:sp>
      </p:grpSp>
      <p:grpSp>
        <p:nvGrpSpPr>
          <p:cNvPr id="5" name="Group 4">
            <a:extLst>
              <a:ext uri="{FF2B5EF4-FFF2-40B4-BE49-F238E27FC236}">
                <a16:creationId xmlns:a16="http://schemas.microsoft.com/office/drawing/2014/main" id="{7B428C17-ECC2-634D-10BA-64AD3341CB9A}"/>
              </a:ext>
            </a:extLst>
          </p:cNvPr>
          <p:cNvGrpSpPr/>
          <p:nvPr/>
        </p:nvGrpSpPr>
        <p:grpSpPr>
          <a:xfrm>
            <a:off x="2614192" y="5626101"/>
            <a:ext cx="5153338" cy="790554"/>
            <a:chOff x="867608" y="2258845"/>
            <a:chExt cx="5153338" cy="790554"/>
          </a:xfrm>
        </p:grpSpPr>
        <p:sp>
          <p:nvSpPr>
            <p:cNvPr id="6" name="Rectangle: Top Corners Rounded 5">
              <a:extLst>
                <a:ext uri="{FF2B5EF4-FFF2-40B4-BE49-F238E27FC236}">
                  <a16:creationId xmlns:a16="http://schemas.microsoft.com/office/drawing/2014/main" id="{5D77E49B-9283-A886-DB2A-5D69DFA8CF81}"/>
                </a:ext>
              </a:extLst>
            </p:cNvPr>
            <p:cNvSpPr/>
            <p:nvPr/>
          </p:nvSpPr>
          <p:spPr>
            <a:xfrm rot="5400000">
              <a:off x="3049000" y="77453"/>
              <a:ext cx="790554" cy="5153338"/>
            </a:xfrm>
            <a:prstGeom prst="round2SameRect">
              <a:avLst/>
            </a:pr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7" name="Rectangle: Top Corners Rounded 6">
              <a:extLst>
                <a:ext uri="{FF2B5EF4-FFF2-40B4-BE49-F238E27FC236}">
                  <a16:creationId xmlns:a16="http://schemas.microsoft.com/office/drawing/2014/main" id="{63C2C70C-C669-2935-7816-A855A6F473AE}"/>
                </a:ext>
              </a:extLst>
            </p:cNvPr>
            <p:cNvSpPr txBox="1"/>
            <p:nvPr/>
          </p:nvSpPr>
          <p:spPr>
            <a:xfrm>
              <a:off x="867608" y="2297437"/>
              <a:ext cx="5114746" cy="7133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Create a plan individually</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Select a group</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Gather materials</a:t>
              </a:r>
              <a:endParaRPr lang="en-US" sz="1600" kern="1200" dirty="0">
                <a:solidFill>
                  <a:srgbClr val="F16038"/>
                </a:solidFill>
                <a:latin typeface="+mn-lt"/>
                <a:ea typeface="+mn-ea"/>
                <a:cs typeface="Arial" panose="020B0604020202020204" pitchFamily="34" charset="0"/>
              </a:endParaRPr>
            </a:p>
          </p:txBody>
        </p:sp>
      </p:grpSp>
    </p:spTree>
    <p:extLst>
      <p:ext uri="{BB962C8B-B14F-4D97-AF65-F5344CB8AC3E}">
        <p14:creationId xmlns:p14="http://schemas.microsoft.com/office/powerpoint/2010/main" val="34511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D84A-BE39-500D-BAA0-80271A57FBE9}"/>
              </a:ext>
            </a:extLst>
          </p:cNvPr>
          <p:cNvSpPr>
            <a:spLocks noGrp="1"/>
          </p:cNvSpPr>
          <p:nvPr>
            <p:ph type="title"/>
          </p:nvPr>
        </p:nvSpPr>
        <p:spPr/>
        <p:txBody>
          <a:bodyPr/>
          <a:lstStyle/>
          <a:p>
            <a:r>
              <a:rPr lang="en-US" dirty="0"/>
              <a:t>Team Member Responsibilities</a:t>
            </a:r>
          </a:p>
        </p:txBody>
      </p:sp>
      <p:sp>
        <p:nvSpPr>
          <p:cNvPr id="3" name="Content Placeholder 2">
            <a:extLst>
              <a:ext uri="{FF2B5EF4-FFF2-40B4-BE49-F238E27FC236}">
                <a16:creationId xmlns:a16="http://schemas.microsoft.com/office/drawing/2014/main" id="{0379B773-2D88-D831-52FA-43BBC471CA87}"/>
              </a:ext>
            </a:extLst>
          </p:cNvPr>
          <p:cNvSpPr>
            <a:spLocks noGrp="1"/>
          </p:cNvSpPr>
          <p:nvPr>
            <p:ph idx="1"/>
          </p:nvPr>
        </p:nvSpPr>
        <p:spPr>
          <a:xfrm>
            <a:off x="838200" y="1966062"/>
            <a:ext cx="10515600" cy="3520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j-lt"/>
                <a:ea typeface="+mn-ea"/>
                <a:cs typeface="+mn-cs"/>
              </a:rPr>
              <a:t>Assign responsibilities of each team member during the process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00000"/>
                </a:solidFill>
                <a:effectLst/>
                <a:uLnTx/>
                <a:uFillTx/>
                <a:latin typeface="+mj-lt"/>
                <a:ea typeface="+mn-ea"/>
                <a:cs typeface="+mn-cs"/>
              </a:rPr>
              <a:t>Material Manager:</a:t>
            </a:r>
            <a:r>
              <a:rPr kumimoji="0" lang="en-US" sz="2800" b="0" i="0" strike="noStrike" kern="1200" cap="none" spc="0" normalizeH="0" baseline="0" noProof="0" dirty="0">
                <a:ln>
                  <a:noFill/>
                </a:ln>
                <a:solidFill>
                  <a:srgbClr val="000000"/>
                </a:solidFill>
                <a:effectLst/>
                <a:uLnTx/>
                <a:uFillTx/>
                <a:latin typeface="+mj-lt"/>
                <a:ea typeface="+mn-ea"/>
                <a:cs typeface="+mn-cs"/>
              </a:rPr>
              <a:t> </a:t>
            </a:r>
            <a:r>
              <a:rPr kumimoji="0" lang="en-US" sz="2800" b="0" i="0" u="none" strike="noStrike" kern="1200" cap="none" spc="0" normalizeH="0" baseline="0" noProof="0" dirty="0">
                <a:ln>
                  <a:noFill/>
                </a:ln>
                <a:solidFill>
                  <a:srgbClr val="000000"/>
                </a:solidFill>
                <a:effectLst/>
                <a:uLnTx/>
                <a:uFillTx/>
                <a:latin typeface="+mj-lt"/>
                <a:ea typeface="+mn-ea"/>
                <a:cs typeface="+mn-cs"/>
              </a:rPr>
              <a:t>collects materials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00000"/>
                </a:solidFill>
                <a:effectLst/>
                <a:uLnTx/>
                <a:uFillTx/>
                <a:latin typeface="+mj-lt"/>
                <a:ea typeface="+mn-ea"/>
                <a:cs typeface="+mn-cs"/>
              </a:rPr>
              <a:t>Banker:</a:t>
            </a:r>
            <a:r>
              <a:rPr kumimoji="0" lang="en-US" sz="2800" b="0" i="0" strike="noStrike" kern="1200" cap="none" spc="0" normalizeH="0" baseline="0" noProof="0" dirty="0">
                <a:ln>
                  <a:noFill/>
                </a:ln>
                <a:solidFill>
                  <a:srgbClr val="000000"/>
                </a:solidFill>
                <a:effectLst/>
                <a:uLnTx/>
                <a:uFillTx/>
                <a:latin typeface="+mj-lt"/>
                <a:ea typeface="+mn-ea"/>
                <a:cs typeface="+mn-cs"/>
              </a:rPr>
              <a:t> </a:t>
            </a:r>
            <a:r>
              <a:rPr kumimoji="0" lang="en-US" sz="2800" b="0" i="0" u="none" strike="noStrike" kern="1200" cap="none" spc="0" normalizeH="0" baseline="0" noProof="0" dirty="0">
                <a:ln>
                  <a:noFill/>
                </a:ln>
                <a:solidFill>
                  <a:srgbClr val="000000"/>
                </a:solidFill>
                <a:effectLst/>
                <a:uLnTx/>
                <a:uFillTx/>
                <a:latin typeface="+mj-lt"/>
                <a:ea typeface="+mn-ea"/>
                <a:cs typeface="+mn-cs"/>
              </a:rPr>
              <a:t>manages the budget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00000"/>
                </a:solidFill>
                <a:effectLst/>
                <a:uLnTx/>
                <a:uFillTx/>
                <a:latin typeface="+mj-lt"/>
                <a:ea typeface="+mn-ea"/>
                <a:cs typeface="+mn-cs"/>
              </a:rPr>
              <a:t>Head Engineer:</a:t>
            </a:r>
            <a:r>
              <a:rPr kumimoji="0" lang="en-US" sz="2800" b="0" i="0" strike="noStrike" kern="1200" cap="none" spc="0" normalizeH="0" baseline="0" noProof="0" dirty="0">
                <a:ln>
                  <a:noFill/>
                </a:ln>
                <a:solidFill>
                  <a:srgbClr val="000000"/>
                </a:solidFill>
                <a:effectLst/>
                <a:uLnTx/>
                <a:uFillTx/>
                <a:latin typeface="+mj-lt"/>
                <a:ea typeface="+mn-ea"/>
                <a:cs typeface="+mn-cs"/>
              </a:rPr>
              <a:t> </a:t>
            </a:r>
            <a:r>
              <a:rPr kumimoji="0" lang="en-US" sz="2800" b="0" i="0" u="none" strike="noStrike" kern="1200" cap="none" spc="0" normalizeH="0" baseline="0" noProof="0" dirty="0">
                <a:ln>
                  <a:noFill/>
                </a:ln>
                <a:solidFill>
                  <a:srgbClr val="000000"/>
                </a:solidFill>
                <a:effectLst/>
                <a:uLnTx/>
                <a:uFillTx/>
                <a:latin typeface="+mj-lt"/>
                <a:ea typeface="+mn-ea"/>
                <a:cs typeface="+mn-cs"/>
              </a:rPr>
              <a:t>measures the handle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00000"/>
                </a:solidFill>
                <a:effectLst/>
                <a:uLnTx/>
                <a:uFillTx/>
                <a:latin typeface="+mj-lt"/>
                <a:ea typeface="+mn-ea"/>
                <a:cs typeface="+mn-cs"/>
              </a:rPr>
              <a:t>Quality Control Manager:</a:t>
            </a:r>
            <a:r>
              <a:rPr kumimoji="0" lang="en-US" sz="2800" b="0" i="0" strike="noStrike" kern="1200" cap="none" spc="0" normalizeH="0" baseline="0" noProof="0" dirty="0">
                <a:ln>
                  <a:noFill/>
                </a:ln>
                <a:solidFill>
                  <a:srgbClr val="000000"/>
                </a:solidFill>
                <a:effectLst/>
                <a:uLnTx/>
                <a:uFillTx/>
                <a:latin typeface="+mj-lt"/>
                <a:ea typeface="+mn-ea"/>
                <a:cs typeface="+mn-cs"/>
              </a:rPr>
              <a:t> </a:t>
            </a:r>
            <a:r>
              <a:rPr kumimoji="0" lang="en-US" sz="2800" b="0" i="0" u="none" strike="noStrike" kern="1200" cap="none" spc="0" normalizeH="0" baseline="0" noProof="0" dirty="0">
                <a:ln>
                  <a:noFill/>
                </a:ln>
                <a:solidFill>
                  <a:srgbClr val="000000"/>
                </a:solidFill>
                <a:effectLst/>
                <a:uLnTx/>
                <a:uFillTx/>
                <a:latin typeface="+mj-lt"/>
                <a:ea typeface="+mn-ea"/>
                <a:cs typeface="+mn-cs"/>
              </a:rPr>
              <a:t>matches the design to the prototype</a:t>
            </a:r>
          </a:p>
        </p:txBody>
      </p:sp>
      <p:grpSp>
        <p:nvGrpSpPr>
          <p:cNvPr id="4" name="Group 3">
            <a:extLst>
              <a:ext uri="{FF2B5EF4-FFF2-40B4-BE49-F238E27FC236}">
                <a16:creationId xmlns:a16="http://schemas.microsoft.com/office/drawing/2014/main" id="{2D35AC4F-6CF4-BDEE-66A8-F45E68215C89}"/>
              </a:ext>
            </a:extLst>
          </p:cNvPr>
          <p:cNvGrpSpPr/>
          <p:nvPr/>
        </p:nvGrpSpPr>
        <p:grpSpPr>
          <a:xfrm>
            <a:off x="1746584" y="5618560"/>
            <a:ext cx="867608" cy="1239440"/>
            <a:chOff x="0" y="2251304"/>
            <a:chExt cx="867608" cy="1239440"/>
          </a:xfrm>
        </p:grpSpPr>
        <p:sp>
          <p:nvSpPr>
            <p:cNvPr id="5" name="Arrow: Chevron 4">
              <a:extLst>
                <a:ext uri="{FF2B5EF4-FFF2-40B4-BE49-F238E27FC236}">
                  <a16:creationId xmlns:a16="http://schemas.microsoft.com/office/drawing/2014/main" id="{E727A9CA-42A8-7E69-4EAA-4D0E61CB368B}"/>
                </a:ext>
              </a:extLst>
            </p:cNvPr>
            <p:cNvSpPr/>
            <p:nvPr/>
          </p:nvSpPr>
          <p:spPr>
            <a:xfrm rot="5400000">
              <a:off x="-185916" y="2437220"/>
              <a:ext cx="1239440" cy="867608"/>
            </a:xfrm>
            <a:prstGeom prst="chevron">
              <a:avLst/>
            </a:pr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6" name="Arrow: Chevron 4">
              <a:extLst>
                <a:ext uri="{FF2B5EF4-FFF2-40B4-BE49-F238E27FC236}">
                  <a16:creationId xmlns:a16="http://schemas.microsoft.com/office/drawing/2014/main" id="{915939E0-2A9E-2534-93A1-BBBA0BF11276}"/>
                </a:ext>
              </a:extLst>
            </p:cNvPr>
            <p:cNvSpPr txBox="1"/>
            <p:nvPr/>
          </p:nvSpPr>
          <p:spPr>
            <a:xfrm>
              <a:off x="0" y="2685108"/>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Arial" panose="020B0604020202020204" pitchFamily="34" charset="0"/>
                </a:rPr>
                <a:t>Plan</a:t>
              </a:r>
            </a:p>
          </p:txBody>
        </p:sp>
      </p:grpSp>
      <p:grpSp>
        <p:nvGrpSpPr>
          <p:cNvPr id="7" name="Group 6">
            <a:extLst>
              <a:ext uri="{FF2B5EF4-FFF2-40B4-BE49-F238E27FC236}">
                <a16:creationId xmlns:a16="http://schemas.microsoft.com/office/drawing/2014/main" id="{9CC0DD4E-CED2-4F44-A202-0D5E06B89B59}"/>
              </a:ext>
            </a:extLst>
          </p:cNvPr>
          <p:cNvGrpSpPr/>
          <p:nvPr/>
        </p:nvGrpSpPr>
        <p:grpSpPr>
          <a:xfrm>
            <a:off x="2614192" y="5626101"/>
            <a:ext cx="5153338" cy="790554"/>
            <a:chOff x="867608" y="2258845"/>
            <a:chExt cx="5153338" cy="790554"/>
          </a:xfrm>
        </p:grpSpPr>
        <p:sp>
          <p:nvSpPr>
            <p:cNvPr id="8" name="Rectangle: Top Corners Rounded 7">
              <a:extLst>
                <a:ext uri="{FF2B5EF4-FFF2-40B4-BE49-F238E27FC236}">
                  <a16:creationId xmlns:a16="http://schemas.microsoft.com/office/drawing/2014/main" id="{2958059C-02DE-37DF-5644-B864D4438F81}"/>
                </a:ext>
              </a:extLst>
            </p:cNvPr>
            <p:cNvSpPr/>
            <p:nvPr/>
          </p:nvSpPr>
          <p:spPr>
            <a:xfrm rot="5400000">
              <a:off x="3049000" y="77453"/>
              <a:ext cx="790554" cy="5153338"/>
            </a:xfrm>
            <a:prstGeom prst="round2SameRect">
              <a:avLst/>
            </a:pr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9" name="Rectangle: Top Corners Rounded 6">
              <a:extLst>
                <a:ext uri="{FF2B5EF4-FFF2-40B4-BE49-F238E27FC236}">
                  <a16:creationId xmlns:a16="http://schemas.microsoft.com/office/drawing/2014/main" id="{7397EF2B-AC8C-D267-CA61-5B5522BC6B5E}"/>
                </a:ext>
              </a:extLst>
            </p:cNvPr>
            <p:cNvSpPr txBox="1"/>
            <p:nvPr/>
          </p:nvSpPr>
          <p:spPr>
            <a:xfrm>
              <a:off x="867608" y="2297437"/>
              <a:ext cx="5114746" cy="7133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Create a plan individually</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Select a group</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n-lt"/>
                  <a:ea typeface="+mn-ea"/>
                  <a:cs typeface="Arial" panose="020B0604020202020204" pitchFamily="34" charset="0"/>
                </a:rPr>
                <a:t>Gather materials</a:t>
              </a:r>
              <a:endParaRPr lang="en-US" sz="1600" kern="1200" dirty="0">
                <a:solidFill>
                  <a:srgbClr val="F16038"/>
                </a:solidFill>
                <a:latin typeface="+mn-lt"/>
                <a:ea typeface="+mn-ea"/>
                <a:cs typeface="Arial" panose="020B0604020202020204" pitchFamily="34" charset="0"/>
              </a:endParaRPr>
            </a:p>
          </p:txBody>
        </p:sp>
      </p:grpSp>
    </p:spTree>
    <p:extLst>
      <p:ext uri="{BB962C8B-B14F-4D97-AF65-F5344CB8AC3E}">
        <p14:creationId xmlns:p14="http://schemas.microsoft.com/office/powerpoint/2010/main" val="966372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4BDA-CEDD-38A9-6DAF-3AB710B13448}"/>
              </a:ext>
            </a:extLst>
          </p:cNvPr>
          <p:cNvSpPr>
            <a:spLocks noGrp="1"/>
          </p:cNvSpPr>
          <p:nvPr>
            <p:ph type="title"/>
          </p:nvPr>
        </p:nvSpPr>
        <p:spPr/>
        <p:txBody>
          <a:bodyPr/>
          <a:lstStyle/>
          <a:p>
            <a:r>
              <a:rPr lang="en-US" dirty="0"/>
              <a:t>Design Your Pollinator!</a:t>
            </a:r>
          </a:p>
        </p:txBody>
      </p:sp>
      <p:sp>
        <p:nvSpPr>
          <p:cNvPr id="3" name="Content Placeholder 2">
            <a:extLst>
              <a:ext uri="{FF2B5EF4-FFF2-40B4-BE49-F238E27FC236}">
                <a16:creationId xmlns:a16="http://schemas.microsoft.com/office/drawing/2014/main" id="{FC2875D7-866C-DB77-8DBF-7B7DD0B5484C}"/>
              </a:ext>
            </a:extLst>
          </p:cNvPr>
          <p:cNvSpPr>
            <a:spLocks noGrp="1"/>
          </p:cNvSpPr>
          <p:nvPr>
            <p:ph idx="1"/>
          </p:nvPr>
        </p:nvSpPr>
        <p:spPr/>
        <p:txBody>
          <a:bodyPr/>
          <a:lstStyle/>
          <a:p>
            <a:pPr algn="ctr">
              <a:lnSpc>
                <a:spcPct val="200000"/>
              </a:lnSpc>
            </a:pPr>
            <a:r>
              <a:rPr lang="en-US" sz="2800">
                <a:solidFill>
                  <a:srgbClr val="000000"/>
                </a:solidFill>
                <a:latin typeface="+mj-lt"/>
                <a:cs typeface="Arial" panose="020B0604020202020204" pitchFamily="34" charset="0"/>
              </a:rPr>
              <a:t>HAVE FUN</a:t>
            </a:r>
            <a:endParaRPr lang="en-US" sz="2800">
              <a:solidFill>
                <a:srgbClr val="F16038"/>
              </a:solidFill>
              <a:latin typeface="+mj-lt"/>
              <a:cs typeface="Arial" panose="020B0604020202020204" pitchFamily="34" charset="0"/>
            </a:endParaRPr>
          </a:p>
          <a:p>
            <a:pPr algn="ctr">
              <a:lnSpc>
                <a:spcPct val="200000"/>
              </a:lnSpc>
            </a:pPr>
            <a:r>
              <a:rPr lang="en-US" sz="2800">
                <a:solidFill>
                  <a:srgbClr val="000000"/>
                </a:solidFill>
                <a:latin typeface="+mj-lt"/>
                <a:cs typeface="Arial" panose="020B0604020202020204" pitchFamily="34" charset="0"/>
              </a:rPr>
              <a:t>BE CREATIVE</a:t>
            </a:r>
            <a:endParaRPr lang="en-US" sz="2800" b="1">
              <a:solidFill>
                <a:srgbClr val="F16038"/>
              </a:solidFill>
              <a:latin typeface="+mj-lt"/>
              <a:cs typeface="Arial" panose="020B0604020202020204" pitchFamily="34" charset="0"/>
            </a:endParaRPr>
          </a:p>
          <a:p>
            <a:pPr algn="ctr">
              <a:lnSpc>
                <a:spcPct val="200000"/>
              </a:lnSpc>
            </a:pPr>
            <a:r>
              <a:rPr lang="en-US" sz="2800">
                <a:solidFill>
                  <a:srgbClr val="000000"/>
                </a:solidFill>
                <a:latin typeface="+mj-lt"/>
                <a:cs typeface="Arial" panose="020B0604020202020204" pitchFamily="34" charset="0"/>
              </a:rPr>
              <a:t>WORK TOGETHER</a:t>
            </a:r>
            <a:endParaRPr lang="en-US" sz="2800" b="1">
              <a:solidFill>
                <a:srgbClr val="000000"/>
              </a:solidFill>
              <a:latin typeface="+mj-lt"/>
              <a:cs typeface="Arial" panose="020B0604020202020204" pitchFamily="34" charset="0"/>
            </a:endParaRPr>
          </a:p>
          <a:p>
            <a:pPr algn="ctr"/>
            <a:endParaRPr lang="en-US" dirty="0"/>
          </a:p>
        </p:txBody>
      </p:sp>
      <p:grpSp>
        <p:nvGrpSpPr>
          <p:cNvPr id="4" name="Group 3">
            <a:extLst>
              <a:ext uri="{FF2B5EF4-FFF2-40B4-BE49-F238E27FC236}">
                <a16:creationId xmlns:a16="http://schemas.microsoft.com/office/drawing/2014/main" id="{B3DFE933-A919-4272-B337-B8B06991EF69}"/>
              </a:ext>
            </a:extLst>
          </p:cNvPr>
          <p:cNvGrpSpPr/>
          <p:nvPr/>
        </p:nvGrpSpPr>
        <p:grpSpPr>
          <a:xfrm>
            <a:off x="1703041" y="5572123"/>
            <a:ext cx="867608" cy="1239440"/>
            <a:chOff x="0" y="3375116"/>
            <a:chExt cx="867608" cy="1239440"/>
          </a:xfrm>
        </p:grpSpPr>
        <p:sp>
          <p:nvSpPr>
            <p:cNvPr id="8" name="Arrow: Chevron 7">
              <a:extLst>
                <a:ext uri="{FF2B5EF4-FFF2-40B4-BE49-F238E27FC236}">
                  <a16:creationId xmlns:a16="http://schemas.microsoft.com/office/drawing/2014/main" id="{59FDAB9A-A93E-FE46-1576-8A81F9F00CFA}"/>
                </a:ext>
              </a:extLst>
            </p:cNvPr>
            <p:cNvSpPr/>
            <p:nvPr/>
          </p:nvSpPr>
          <p:spPr>
            <a:xfrm rot="5400000">
              <a:off x="-185916" y="3561032"/>
              <a:ext cx="1239440" cy="867608"/>
            </a:xfrm>
            <a:prstGeom prst="chevron">
              <a:avLst/>
            </a:prstGeom>
            <a:solidFill>
              <a:srgbClr val="E95E09"/>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9AA43ED2-5306-A235-FC65-48BD8D1BE744}"/>
                </a:ext>
              </a:extLst>
            </p:cNvPr>
            <p:cNvSpPr txBox="1"/>
            <p:nvPr/>
          </p:nvSpPr>
          <p:spPr>
            <a:xfrm>
              <a:off x="0" y="3808920"/>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FF"/>
                  </a:solidFill>
                  <a:latin typeface="+mn-lt"/>
                  <a:ea typeface="+mn-ea"/>
                  <a:cs typeface="+mn-cs"/>
                </a:rPr>
                <a:t>Create</a:t>
              </a:r>
            </a:p>
          </p:txBody>
        </p:sp>
      </p:grpSp>
      <p:grpSp>
        <p:nvGrpSpPr>
          <p:cNvPr id="5" name="Group 4">
            <a:extLst>
              <a:ext uri="{FF2B5EF4-FFF2-40B4-BE49-F238E27FC236}">
                <a16:creationId xmlns:a16="http://schemas.microsoft.com/office/drawing/2014/main" id="{C77B2876-607A-4F55-4581-64AF27464A36}"/>
              </a:ext>
            </a:extLst>
          </p:cNvPr>
          <p:cNvGrpSpPr/>
          <p:nvPr/>
        </p:nvGrpSpPr>
        <p:grpSpPr>
          <a:xfrm>
            <a:off x="2570649" y="5571236"/>
            <a:ext cx="5153338" cy="805636"/>
            <a:chOff x="867608" y="3374229"/>
            <a:chExt cx="5153338" cy="805636"/>
          </a:xfrm>
        </p:grpSpPr>
        <p:sp>
          <p:nvSpPr>
            <p:cNvPr id="6" name="Rectangle: Top Corners Rounded 5">
              <a:extLst>
                <a:ext uri="{FF2B5EF4-FFF2-40B4-BE49-F238E27FC236}">
                  <a16:creationId xmlns:a16="http://schemas.microsoft.com/office/drawing/2014/main" id="{4A9FAAC0-79B8-CEB7-11CE-D305CD6431FF}"/>
                </a:ext>
              </a:extLst>
            </p:cNvPr>
            <p:cNvSpPr/>
            <p:nvPr/>
          </p:nvSpPr>
          <p:spPr>
            <a:xfrm rot="5400000">
              <a:off x="3041459" y="1200378"/>
              <a:ext cx="805636" cy="5153338"/>
            </a:xfrm>
            <a:prstGeom prst="round2SameRect">
              <a:avLst/>
            </a:prstGeom>
            <a:solidFill>
              <a:srgbClr val="FFFFFF">
                <a:alpha val="90000"/>
                <a:hueOff val="0"/>
                <a:satOff val="0"/>
                <a:lumOff val="0"/>
                <a:alphaOff val="0"/>
              </a:srgbClr>
            </a:solidFill>
            <a:ln w="12700" cap="flat" cmpd="sng" algn="ctr">
              <a:solidFill>
                <a:srgbClr val="E95E09"/>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7" name="Rectangle: Top Corners Rounded 6">
              <a:extLst>
                <a:ext uri="{FF2B5EF4-FFF2-40B4-BE49-F238E27FC236}">
                  <a16:creationId xmlns:a16="http://schemas.microsoft.com/office/drawing/2014/main" id="{C47B941D-F694-EF92-5213-88DCEB8698C9}"/>
                </a:ext>
              </a:extLst>
            </p:cNvPr>
            <p:cNvSpPr txBox="1"/>
            <p:nvPr/>
          </p:nvSpPr>
          <p:spPr>
            <a:xfrm>
              <a:off x="867608" y="3413557"/>
              <a:ext cx="5114010" cy="726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mn-cs"/>
                </a:rPr>
                <a:t>Build the product/prototype</a:t>
              </a:r>
              <a:endParaRPr lang="en-US" sz="1600" kern="1200" dirty="0">
                <a:solidFill>
                  <a:srgbClr val="F16038"/>
                </a:solidFill>
                <a:latin typeface="+mn-lt"/>
                <a:ea typeface="+mn-ea"/>
                <a:cs typeface="+mn-cs"/>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n-lt"/>
                  <a:ea typeface="+mn-ea"/>
                  <a:cs typeface="+mn-cs"/>
                </a:rPr>
                <a:t>Test the product/prototype</a:t>
              </a:r>
              <a:endParaRPr lang="en-US" sz="1600" kern="1200" dirty="0">
                <a:solidFill>
                  <a:srgbClr val="F16038"/>
                </a:solidFill>
                <a:latin typeface="+mn-lt"/>
                <a:ea typeface="+mn-ea"/>
                <a:cs typeface="+mn-cs"/>
              </a:endParaRPr>
            </a:p>
          </p:txBody>
        </p:sp>
      </p:grpSp>
    </p:spTree>
    <p:extLst>
      <p:ext uri="{BB962C8B-B14F-4D97-AF65-F5344CB8AC3E}">
        <p14:creationId xmlns:p14="http://schemas.microsoft.com/office/powerpoint/2010/main" val="345075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D76C-C084-D786-CE53-892618DFF16C}"/>
              </a:ext>
            </a:extLst>
          </p:cNvPr>
          <p:cNvSpPr>
            <a:spLocks noGrp="1"/>
          </p:cNvSpPr>
          <p:nvPr>
            <p:ph type="title"/>
          </p:nvPr>
        </p:nvSpPr>
        <p:spPr>
          <a:xfrm>
            <a:off x="708633" y="664503"/>
            <a:ext cx="2340429" cy="694518"/>
          </a:xfrm>
        </p:spPr>
        <p:txBody>
          <a:bodyPr>
            <a:normAutofit/>
          </a:bodyPr>
          <a:lstStyle/>
          <a:p>
            <a:r>
              <a:rPr lang="en-US" sz="3200" dirty="0"/>
              <a:t>Criteria</a:t>
            </a:r>
          </a:p>
        </p:txBody>
      </p:sp>
      <p:sp>
        <p:nvSpPr>
          <p:cNvPr id="3" name="Content Placeholder 2">
            <a:extLst>
              <a:ext uri="{FF2B5EF4-FFF2-40B4-BE49-F238E27FC236}">
                <a16:creationId xmlns:a16="http://schemas.microsoft.com/office/drawing/2014/main" id="{338CF007-2E9E-A10E-D6DB-95B59F28014C}"/>
              </a:ext>
            </a:extLst>
          </p:cNvPr>
          <p:cNvSpPr>
            <a:spLocks noGrp="1"/>
          </p:cNvSpPr>
          <p:nvPr>
            <p:ph idx="1"/>
          </p:nvPr>
        </p:nvSpPr>
        <p:spPr>
          <a:xfrm>
            <a:off x="405697" y="1355703"/>
            <a:ext cx="4841218" cy="3829053"/>
          </a:xfrm>
        </p:spPr>
        <p:txBody>
          <a:bodyPr anchor="ctr">
            <a:normAutofit fontScale="85000" lnSpcReduction="10000"/>
          </a:bodyPr>
          <a:lstStyle/>
          <a:p>
            <a:pPr>
              <a:spcAft>
                <a:spcPts val="1000"/>
              </a:spcAft>
            </a:pPr>
            <a:r>
              <a:rPr lang="en-US" b="1" dirty="0">
                <a:solidFill>
                  <a:schemeClr val="bg2">
                    <a:lumMod val="10000"/>
                  </a:schemeClr>
                </a:solidFill>
                <a:latin typeface="+mj-lt"/>
                <a:cs typeface="Arial" panose="020B0604020202020204" pitchFamily="34" charset="0"/>
              </a:rPr>
              <a:t>A successful pollinator design should include the following:</a:t>
            </a:r>
          </a:p>
          <a:p>
            <a:pPr lvl="1"/>
            <a:r>
              <a:rPr lang="en-US" dirty="0">
                <a:solidFill>
                  <a:schemeClr val="bg2">
                    <a:lumMod val="10000"/>
                  </a:schemeClr>
                </a:solidFill>
                <a:latin typeface="+mj-lt"/>
                <a:cs typeface="Arial" panose="020B0604020202020204" pitchFamily="34" charset="0"/>
              </a:rPr>
              <a:t>A handle that can fit in the palm of an adult’s hand</a:t>
            </a:r>
          </a:p>
          <a:p>
            <a:pPr lvl="1"/>
            <a:r>
              <a:rPr lang="en-US" dirty="0">
                <a:solidFill>
                  <a:schemeClr val="bg2">
                    <a:lumMod val="10000"/>
                  </a:schemeClr>
                </a:solidFill>
                <a:latin typeface="+mj-lt"/>
                <a:cs typeface="Arial" panose="020B0604020202020204" pitchFamily="34" charset="0"/>
              </a:rPr>
              <a:t>Ability to transfer 0.2 g of pollen over three attempts</a:t>
            </a:r>
          </a:p>
          <a:p>
            <a:pPr lvl="1"/>
            <a:r>
              <a:rPr lang="en-US" dirty="0">
                <a:solidFill>
                  <a:schemeClr val="bg2">
                    <a:lumMod val="10000"/>
                  </a:schemeClr>
                </a:solidFill>
                <a:latin typeface="+mj-lt"/>
                <a:cs typeface="Arial" panose="020B0604020202020204" pitchFamily="34" charset="0"/>
              </a:rPr>
              <a:t>Look like a natural pollinator (bee, hummingbird, butterfly, etc.)</a:t>
            </a:r>
          </a:p>
          <a:p>
            <a:pPr lvl="1"/>
            <a:endParaRPr lang="en-US" dirty="0">
              <a:solidFill>
                <a:schemeClr val="bg2">
                  <a:lumMod val="10000"/>
                </a:schemeClr>
              </a:solidFill>
              <a:latin typeface="+mj-lt"/>
              <a:cs typeface="Arial" panose="020B0604020202020204" pitchFamily="34" charset="0"/>
            </a:endParaRPr>
          </a:p>
          <a:p>
            <a:pPr>
              <a:spcAft>
                <a:spcPts val="1000"/>
              </a:spcAft>
            </a:pPr>
            <a:r>
              <a:rPr lang="en-US" dirty="0">
                <a:solidFill>
                  <a:schemeClr val="bg2">
                    <a:lumMod val="10000"/>
                  </a:schemeClr>
                </a:solidFill>
                <a:latin typeface="+mj-lt"/>
                <a:cs typeface="Arial" panose="020B0604020202020204" pitchFamily="34" charset="0"/>
              </a:rPr>
              <a:t>Bonus Points: Artificial pollinator works in a medium and small opening.</a:t>
            </a:r>
          </a:p>
        </p:txBody>
      </p:sp>
      <p:grpSp>
        <p:nvGrpSpPr>
          <p:cNvPr id="4" name="Group 3">
            <a:extLst>
              <a:ext uri="{FF2B5EF4-FFF2-40B4-BE49-F238E27FC236}">
                <a16:creationId xmlns:a16="http://schemas.microsoft.com/office/drawing/2014/main" id="{0977EA7B-E1BE-BE65-5347-4DF7FF2474E6}"/>
              </a:ext>
            </a:extLst>
          </p:cNvPr>
          <p:cNvGrpSpPr/>
          <p:nvPr/>
        </p:nvGrpSpPr>
        <p:grpSpPr>
          <a:xfrm>
            <a:off x="2604931" y="5688363"/>
            <a:ext cx="3491069" cy="805636"/>
            <a:chOff x="867608" y="3"/>
            <a:chExt cx="5153338" cy="805636"/>
          </a:xfrm>
        </p:grpSpPr>
        <p:sp>
          <p:nvSpPr>
            <p:cNvPr id="5" name="Rectangle: Top Corners Rounded 4">
              <a:extLst>
                <a:ext uri="{FF2B5EF4-FFF2-40B4-BE49-F238E27FC236}">
                  <a16:creationId xmlns:a16="http://schemas.microsoft.com/office/drawing/2014/main" id="{E7A15D6B-0175-51D6-069F-B508858BDF52}"/>
                </a:ext>
              </a:extLst>
            </p:cNvPr>
            <p:cNvSpPr/>
            <p:nvPr/>
          </p:nvSpPr>
          <p:spPr>
            <a:xfrm rot="5400000">
              <a:off x="3041459" y="-2173848"/>
              <a:ext cx="805636" cy="5153338"/>
            </a:xfrm>
            <a:prstGeom prst="round2SameRect">
              <a:avLst/>
            </a:pr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6" name="Rectangle: Top Corners Rounded 4">
              <a:extLst>
                <a:ext uri="{FF2B5EF4-FFF2-40B4-BE49-F238E27FC236}">
                  <a16:creationId xmlns:a16="http://schemas.microsoft.com/office/drawing/2014/main" id="{14B97AD9-DCFA-B258-C5FE-73FCF1D1681F}"/>
                </a:ext>
              </a:extLst>
            </p:cNvPr>
            <p:cNvSpPr txBox="1"/>
            <p:nvPr/>
          </p:nvSpPr>
          <p:spPr>
            <a:xfrm>
              <a:off x="867608" y="39331"/>
              <a:ext cx="5114010" cy="726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Problem</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Criteria and Constraints</a:t>
              </a:r>
              <a:endParaRPr lang="en-US" sz="1600" kern="1200" dirty="0">
                <a:solidFill>
                  <a:srgbClr val="F16038"/>
                </a:solidFill>
                <a:latin typeface="+mn-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076253EC-CC44-DEB6-ABE5-A4AEB4D16E73}"/>
              </a:ext>
            </a:extLst>
          </p:cNvPr>
          <p:cNvGrpSpPr/>
          <p:nvPr/>
        </p:nvGrpSpPr>
        <p:grpSpPr>
          <a:xfrm>
            <a:off x="1737323" y="5618560"/>
            <a:ext cx="867608" cy="1239440"/>
            <a:chOff x="0" y="2796"/>
            <a:chExt cx="867608" cy="1239440"/>
          </a:xfrm>
        </p:grpSpPr>
        <p:sp>
          <p:nvSpPr>
            <p:cNvPr id="8" name="Arrow: Chevron 7">
              <a:extLst>
                <a:ext uri="{FF2B5EF4-FFF2-40B4-BE49-F238E27FC236}">
                  <a16:creationId xmlns:a16="http://schemas.microsoft.com/office/drawing/2014/main" id="{08F43881-952A-6364-41B8-CB8411489535}"/>
                </a:ext>
              </a:extLst>
            </p:cNvPr>
            <p:cNvSpPr/>
            <p:nvPr/>
          </p:nvSpPr>
          <p:spPr>
            <a:xfrm rot="5400000">
              <a:off x="-185916" y="188712"/>
              <a:ext cx="1239440" cy="867608"/>
            </a:xfrm>
            <a:prstGeom prst="chevron">
              <a:avLst/>
            </a:pr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49D87DD7-61BE-7C09-55F1-54FC96260F18}"/>
                </a:ext>
              </a:extLst>
            </p:cNvPr>
            <p:cNvSpPr txBox="1"/>
            <p:nvPr/>
          </p:nvSpPr>
          <p:spPr>
            <a:xfrm>
              <a:off x="0" y="436600"/>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mn-cs"/>
                </a:rPr>
                <a:t>Identify</a:t>
              </a:r>
            </a:p>
          </p:txBody>
        </p:sp>
      </p:grpSp>
      <p:sp>
        <p:nvSpPr>
          <p:cNvPr id="10" name="Title 1">
            <a:extLst>
              <a:ext uri="{FF2B5EF4-FFF2-40B4-BE49-F238E27FC236}">
                <a16:creationId xmlns:a16="http://schemas.microsoft.com/office/drawing/2014/main" id="{ED7B6C90-227B-4CED-248B-0CA03D3E14BA}"/>
              </a:ext>
            </a:extLst>
          </p:cNvPr>
          <p:cNvSpPr txBox="1">
            <a:spLocks/>
          </p:cNvSpPr>
          <p:nvPr/>
        </p:nvSpPr>
        <p:spPr>
          <a:xfrm>
            <a:off x="5702515" y="664503"/>
            <a:ext cx="3124199" cy="694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66A1"/>
                </a:solidFill>
                <a:latin typeface="Helvetica" pitchFamily="2" charset="0"/>
                <a:ea typeface="+mj-ea"/>
                <a:cs typeface="+mj-cs"/>
              </a:defRPr>
            </a:lvl1pPr>
          </a:lstStyle>
          <a:p>
            <a:r>
              <a:rPr lang="en-US" sz="3200" dirty="0"/>
              <a:t>Constraints</a:t>
            </a:r>
          </a:p>
        </p:txBody>
      </p:sp>
      <p:sp>
        <p:nvSpPr>
          <p:cNvPr id="12" name="TextBox 11">
            <a:extLst>
              <a:ext uri="{FF2B5EF4-FFF2-40B4-BE49-F238E27FC236}">
                <a16:creationId xmlns:a16="http://schemas.microsoft.com/office/drawing/2014/main" id="{75FDCED4-F90F-8209-7CBD-09607C9EDDF6}"/>
              </a:ext>
            </a:extLst>
          </p:cNvPr>
          <p:cNvSpPr txBox="1"/>
          <p:nvPr/>
        </p:nvSpPr>
        <p:spPr>
          <a:xfrm>
            <a:off x="5992707" y="1319947"/>
            <a:ext cx="5629798" cy="4154984"/>
          </a:xfrm>
          <a:prstGeom prst="rect">
            <a:avLst/>
          </a:prstGeom>
          <a:noFill/>
        </p:spPr>
        <p:txBody>
          <a:bodyPr wrap="square">
            <a:spAutoFit/>
          </a:bodyPr>
          <a:lstStyle/>
          <a:p>
            <a:r>
              <a:rPr lang="en-US" sz="2200" u="sng" dirty="0">
                <a:solidFill>
                  <a:schemeClr val="bg2">
                    <a:lumMod val="10000"/>
                  </a:schemeClr>
                </a:solidFill>
                <a:latin typeface="+mj-lt"/>
                <a:cs typeface="Arial" panose="020B0604020202020204" pitchFamily="34" charset="0"/>
              </a:rPr>
              <a:t>Time Limit</a:t>
            </a:r>
            <a:r>
              <a:rPr lang="en-US" sz="2200" dirty="0">
                <a:solidFill>
                  <a:schemeClr val="bg2">
                    <a:lumMod val="10000"/>
                  </a:schemeClr>
                </a:solidFill>
                <a:latin typeface="+mj-lt"/>
                <a:cs typeface="Arial" panose="020B0604020202020204" pitchFamily="34" charset="0"/>
              </a:rPr>
              <a:t>: You will have 25 minutes to build the pollinator.</a:t>
            </a:r>
          </a:p>
          <a:p>
            <a:r>
              <a:rPr lang="en-US" sz="2200" u="sng" dirty="0">
                <a:solidFill>
                  <a:schemeClr val="bg2">
                    <a:lumMod val="10000"/>
                  </a:schemeClr>
                </a:solidFill>
                <a:latin typeface="+mj-lt"/>
                <a:cs typeface="Arial" panose="020B0604020202020204" pitchFamily="34" charset="0"/>
              </a:rPr>
              <a:t>Materials</a:t>
            </a:r>
            <a:r>
              <a:rPr lang="en-US" sz="2200" dirty="0">
                <a:solidFill>
                  <a:schemeClr val="bg2">
                    <a:lumMod val="10000"/>
                  </a:schemeClr>
                </a:solidFill>
                <a:latin typeface="+mj-lt"/>
                <a:cs typeface="Arial" panose="020B0604020202020204" pitchFamily="34" charset="0"/>
              </a:rPr>
              <a:t>: You will only be able to use the materials provided.</a:t>
            </a:r>
          </a:p>
          <a:p>
            <a:r>
              <a:rPr lang="en-US" sz="2200" u="sng" dirty="0">
                <a:solidFill>
                  <a:schemeClr val="bg2">
                    <a:lumMod val="10000"/>
                  </a:schemeClr>
                </a:solidFill>
                <a:latin typeface="+mj-lt"/>
                <a:cs typeface="Arial" panose="020B0604020202020204" pitchFamily="34" charset="0"/>
              </a:rPr>
              <a:t>Budget</a:t>
            </a:r>
            <a:r>
              <a:rPr lang="en-US" sz="2200" dirty="0">
                <a:solidFill>
                  <a:schemeClr val="bg2">
                    <a:lumMod val="10000"/>
                  </a:schemeClr>
                </a:solidFill>
                <a:latin typeface="+mj-lt"/>
                <a:cs typeface="Arial" panose="020B0604020202020204" pitchFamily="34" charset="0"/>
              </a:rPr>
              <a:t>: You will have $25 to complete this challenge.</a:t>
            </a:r>
          </a:p>
          <a:p>
            <a:r>
              <a:rPr lang="en-US" sz="2200" u="sng" dirty="0">
                <a:solidFill>
                  <a:schemeClr val="bg2">
                    <a:lumMod val="10000"/>
                  </a:schemeClr>
                </a:solidFill>
                <a:latin typeface="+mj-lt"/>
                <a:cs typeface="Arial" panose="020B0604020202020204" pitchFamily="34" charset="0"/>
              </a:rPr>
              <a:t>Collaboration</a:t>
            </a:r>
            <a:r>
              <a:rPr lang="en-US" sz="2200" dirty="0">
                <a:solidFill>
                  <a:schemeClr val="bg2">
                    <a:lumMod val="10000"/>
                  </a:schemeClr>
                </a:solidFill>
                <a:latin typeface="+mj-lt"/>
                <a:cs typeface="Arial" panose="020B0604020202020204" pitchFamily="34" charset="0"/>
              </a:rPr>
              <a:t>: One design element from each team member must be used in the final design.</a:t>
            </a:r>
          </a:p>
          <a:p>
            <a:r>
              <a:rPr lang="en-US" sz="2200" u="sng" dirty="0">
                <a:solidFill>
                  <a:schemeClr val="bg2">
                    <a:lumMod val="10000"/>
                  </a:schemeClr>
                </a:solidFill>
                <a:latin typeface="+mj-lt"/>
                <a:cs typeface="Arial" panose="020B0604020202020204" pitchFamily="34" charset="0"/>
              </a:rPr>
              <a:t>Redesign</a:t>
            </a:r>
            <a:r>
              <a:rPr lang="en-US" sz="2200" dirty="0">
                <a:solidFill>
                  <a:schemeClr val="bg2">
                    <a:lumMod val="10000"/>
                  </a:schemeClr>
                </a:solidFill>
                <a:latin typeface="+mj-lt"/>
                <a:cs typeface="Arial" panose="020B0604020202020204" pitchFamily="34" charset="0"/>
              </a:rPr>
              <a:t>: Each team can test their prototype as many times as needed during the 25-minute design phase.</a:t>
            </a:r>
          </a:p>
        </p:txBody>
      </p:sp>
    </p:spTree>
    <p:extLst>
      <p:ext uri="{BB962C8B-B14F-4D97-AF65-F5344CB8AC3E}">
        <p14:creationId xmlns:p14="http://schemas.microsoft.com/office/powerpoint/2010/main" val="153761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3E77BB-F4AD-70B8-8367-26518CE30517}"/>
              </a:ext>
            </a:extLst>
          </p:cNvPr>
          <p:cNvSpPr txBox="1"/>
          <p:nvPr/>
        </p:nvSpPr>
        <p:spPr>
          <a:xfrm>
            <a:off x="9301412" y="2756482"/>
            <a:ext cx="1314450" cy="523220"/>
          </a:xfrm>
          <a:prstGeom prst="rect">
            <a:avLst/>
          </a:prstGeom>
          <a:noFill/>
        </p:spPr>
        <p:txBody>
          <a:bodyPr wrap="square">
            <a:spAutoFit/>
          </a:bodyPr>
          <a:lstStyle/>
          <a:p>
            <a:r>
              <a:rPr lang="en-US" sz="2800" b="1" dirty="0">
                <a:solidFill>
                  <a:srgbClr val="0066A1"/>
                </a:solidFill>
              </a:rPr>
              <a:t>Test</a:t>
            </a:r>
          </a:p>
        </p:txBody>
      </p:sp>
      <p:graphicFrame>
        <p:nvGraphicFramePr>
          <p:cNvPr id="4" name="Table 3">
            <a:extLst>
              <a:ext uri="{FF2B5EF4-FFF2-40B4-BE49-F238E27FC236}">
                <a16:creationId xmlns:a16="http://schemas.microsoft.com/office/drawing/2014/main" id="{A8A26627-6770-D1F3-9174-BAA13D48E345}"/>
              </a:ext>
            </a:extLst>
          </p:cNvPr>
          <p:cNvGraphicFramePr>
            <a:graphicFrameLocks noGrp="1"/>
          </p:cNvGraphicFramePr>
          <p:nvPr>
            <p:extLst>
              <p:ext uri="{D42A27DB-BD31-4B8C-83A1-F6EECF244321}">
                <p14:modId xmlns:p14="http://schemas.microsoft.com/office/powerpoint/2010/main" val="2388117350"/>
              </p:ext>
            </p:extLst>
          </p:nvPr>
        </p:nvGraphicFramePr>
        <p:xfrm>
          <a:off x="1576138" y="264695"/>
          <a:ext cx="6954251" cy="6183413"/>
        </p:xfrm>
        <a:graphic>
          <a:graphicData uri="http://schemas.openxmlformats.org/drawingml/2006/table">
            <a:tbl>
              <a:tblPr firstRow="1" firstCol="1" bandRow="1"/>
              <a:tblGrid>
                <a:gridCol w="1466329">
                  <a:extLst>
                    <a:ext uri="{9D8B030D-6E8A-4147-A177-3AD203B41FA5}">
                      <a16:colId xmlns:a16="http://schemas.microsoft.com/office/drawing/2014/main" val="3057065812"/>
                    </a:ext>
                  </a:extLst>
                </a:gridCol>
                <a:gridCol w="1706560">
                  <a:extLst>
                    <a:ext uri="{9D8B030D-6E8A-4147-A177-3AD203B41FA5}">
                      <a16:colId xmlns:a16="http://schemas.microsoft.com/office/drawing/2014/main" val="3333743276"/>
                    </a:ext>
                  </a:extLst>
                </a:gridCol>
                <a:gridCol w="1706560">
                  <a:extLst>
                    <a:ext uri="{9D8B030D-6E8A-4147-A177-3AD203B41FA5}">
                      <a16:colId xmlns:a16="http://schemas.microsoft.com/office/drawing/2014/main" val="417681372"/>
                    </a:ext>
                  </a:extLst>
                </a:gridCol>
                <a:gridCol w="1659301">
                  <a:extLst>
                    <a:ext uri="{9D8B030D-6E8A-4147-A177-3AD203B41FA5}">
                      <a16:colId xmlns:a16="http://schemas.microsoft.com/office/drawing/2014/main" val="3484640467"/>
                    </a:ext>
                  </a:extLst>
                </a:gridCol>
                <a:gridCol w="415501">
                  <a:extLst>
                    <a:ext uri="{9D8B030D-6E8A-4147-A177-3AD203B41FA5}">
                      <a16:colId xmlns:a16="http://schemas.microsoft.com/office/drawing/2014/main" val="1801653109"/>
                    </a:ext>
                  </a:extLst>
                </a:gridCol>
              </a:tblGrid>
              <a:tr h="224698">
                <a:tc rowSpan="2">
                  <a:txBody>
                    <a:bodyPr/>
                    <a:lstStyle/>
                    <a:p>
                      <a:pPr marL="0" marR="0" algn="ctr">
                        <a:lnSpc>
                          <a:spcPct val="115000"/>
                        </a:lnSpc>
                        <a:spcBef>
                          <a:spcPts val="0"/>
                        </a:spcBef>
                        <a:spcAft>
                          <a:spcPts val="0"/>
                        </a:spcAft>
                      </a:pPr>
                      <a:r>
                        <a:rPr lang="en-US" sz="1100" b="1" dirty="0">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CRITERIA</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066A1"/>
                    </a:solidFill>
                  </a:tcPr>
                </a:tc>
                <a:tc gridSpan="3">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SCORE</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A1"/>
                    </a:solidFill>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A1"/>
                    </a:solidFill>
                  </a:tcPr>
                </a:tc>
                <a:extLst>
                  <a:ext uri="{0D108BD9-81ED-4DB2-BD59-A6C34878D82A}">
                    <a16:rowId xmlns:a16="http://schemas.microsoft.com/office/drawing/2014/main" val="4248829170"/>
                  </a:ext>
                </a:extLst>
              </a:tr>
              <a:tr h="224698">
                <a:tc vMerge="1">
                  <a:txBody>
                    <a:bodyPr/>
                    <a:lstStyle/>
                    <a:p>
                      <a:endParaRPr lang="en-US"/>
                    </a:p>
                  </a:txBody>
                  <a:tcPr/>
                </a:tc>
                <a:tc>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2</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7222"/>
                    </a:solidFill>
                  </a:tcPr>
                </a:tc>
                <a:tc>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1</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600"/>
                    </a:solidFill>
                  </a:tcPr>
                </a:tc>
                <a:tc>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0</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FCFD5"/>
                    </a:solidFill>
                  </a:tcPr>
                </a:tc>
                <a:tc>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FCFD5"/>
                    </a:solidFill>
                  </a:tcPr>
                </a:tc>
                <a:extLst>
                  <a:ext uri="{0D108BD9-81ED-4DB2-BD59-A6C34878D82A}">
                    <a16:rowId xmlns:a16="http://schemas.microsoft.com/office/drawing/2014/main" val="2276231983"/>
                  </a:ext>
                </a:extLst>
              </a:tr>
              <a:tr h="801815">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COLLABORATION</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The design has elements contributed by all team members.</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design has elements contributed by two team members.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design does not have elements contributed by each team member.</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889428308"/>
                  </a:ext>
                </a:extLst>
              </a:tr>
              <a:tr h="801815">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POLLEN</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0.2g or more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The pollinator transfers 0.1g - 0.19g of pollen over three attempts.</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less than 0.1g of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608968799"/>
                  </a:ext>
                </a:extLst>
              </a:tr>
              <a:tr h="801815">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HANDLE</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design’s handle fits in the palm of an adult’s hand.</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design’s handle fits in the palm of a youth’s hand, but not an adult’s hand.</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The design’s handle does not fit in the palm of a youth’s hand.</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120277554"/>
                  </a:ext>
                </a:extLst>
              </a:tr>
              <a:tr h="801815">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POLLINATOR</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design looks like a pollinator. (Bee, hummingbird, butterfly, etc.)</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4472C4"/>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design has at least one aspect pulled from a pollinator but does not look like one.</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The design does not look like a pollinator.</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556862649"/>
                  </a:ext>
                </a:extLst>
              </a:tr>
              <a:tr h="249475">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BUDGET USED</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$19 or less.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$20 – $25.</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$26 or more.</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960807977"/>
                  </a:ext>
                </a:extLst>
              </a:tr>
              <a:tr h="801815">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BONUS: MEDIUM OPENING</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0.2g or more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0.1g - 0.19g of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less than 0.1g of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 </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366635897"/>
                  </a:ext>
                </a:extLst>
              </a:tr>
              <a:tr h="1113554">
                <a:tc>
                  <a:txBody>
                    <a:bodyPr/>
                    <a:lstStyle/>
                    <a:p>
                      <a:pPr marL="0" marR="0" algn="l">
                        <a:lnSpc>
                          <a:spcPct val="115000"/>
                        </a:lnSpc>
                        <a:spcBef>
                          <a:spcPts val="0"/>
                        </a:spcBef>
                        <a:spcAft>
                          <a:spcPts val="0"/>
                        </a:spcAft>
                      </a:pPr>
                      <a:r>
                        <a:rPr lang="en-US" sz="1100" b="1">
                          <a:solidFill>
                            <a:srgbClr val="006391"/>
                          </a:solidFill>
                          <a:effectLst/>
                          <a:latin typeface="Montserrat" panose="00000500000000000000" pitchFamily="2" charset="0"/>
                          <a:ea typeface="Malgun Gothic" panose="020B0503020000020004" pitchFamily="34" charset="-127"/>
                          <a:cs typeface="Arial" panose="020B0604020202020204" pitchFamily="34" charset="0"/>
                        </a:rPr>
                        <a:t>BONUS: SMALL OPENING</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0.2g or more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effectLst/>
                          <a:latin typeface="Montserrat" panose="00000500000000000000" pitchFamily="2" charset="0"/>
                          <a:ea typeface="Malgun Gothic" panose="020B0503020000020004" pitchFamily="34" charset="-127"/>
                          <a:cs typeface="Arial" panose="020B0604020202020204" pitchFamily="34" charset="0"/>
                        </a:rPr>
                        <a:t>The pollinator transfers 0.1g - 0.19g of pollen over three attempts.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The pollinator transfers less than 0.1g of pollen over three attempts.</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 </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581351536"/>
                  </a:ext>
                </a:extLst>
              </a:tr>
              <a:tr h="304447">
                <a:tc gridSpan="3">
                  <a:txBody>
                    <a:bodyPr/>
                    <a:lstStyle/>
                    <a:p>
                      <a:pPr marL="0" marR="0" algn="ctr">
                        <a:lnSpc>
                          <a:spcPct val="115000"/>
                        </a:lnSpc>
                        <a:spcBef>
                          <a:spcPts val="0"/>
                        </a:spcBef>
                        <a:spcAft>
                          <a:spcPts val="0"/>
                        </a:spcAft>
                      </a:pPr>
                      <a:r>
                        <a:rPr lang="en-US" sz="1100" b="1">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 </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marL="0" marR="0" algn="l">
                        <a:lnSpc>
                          <a:spcPct val="115000"/>
                        </a:lnSpc>
                        <a:spcBef>
                          <a:spcPts val="0"/>
                        </a:spcBef>
                        <a:spcAft>
                          <a:spcPts val="0"/>
                        </a:spcAft>
                      </a:pPr>
                      <a:r>
                        <a:rPr lang="en-US" sz="1100" b="1" dirty="0">
                          <a:solidFill>
                            <a:srgbClr val="FFFFFF"/>
                          </a:solidFill>
                          <a:effectLst/>
                          <a:latin typeface="Montserrat" panose="00000500000000000000" pitchFamily="2" charset="0"/>
                          <a:ea typeface="Malgun Gothic" panose="020B0503020000020004" pitchFamily="34" charset="-127"/>
                          <a:cs typeface="Arial" panose="020B0604020202020204" pitchFamily="34" charset="0"/>
                        </a:rPr>
                        <a:t>TOTAL SCORE</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066A1"/>
                    </a:solidFill>
                  </a:tcPr>
                </a:tc>
                <a:tc>
                  <a:txBody>
                    <a:bodyPr/>
                    <a:lstStyle/>
                    <a:p>
                      <a:pPr marL="0" marR="0" algn="l">
                        <a:lnSpc>
                          <a:spcPct val="115000"/>
                        </a:lnSpc>
                        <a:spcBef>
                          <a:spcPts val="0"/>
                        </a:spcBef>
                        <a:spcAft>
                          <a:spcPts val="0"/>
                        </a:spcAft>
                      </a:pPr>
                      <a:r>
                        <a:rPr lang="en-US" sz="1100" dirty="0">
                          <a:effectLst/>
                          <a:latin typeface="Montserrat" panose="00000500000000000000" pitchFamily="2" charset="0"/>
                          <a:ea typeface="Malgun Gothic" panose="020B0503020000020004" pitchFamily="34" charset="-127"/>
                          <a:cs typeface="Arial" panose="020B0604020202020204" pitchFamily="34" charset="0"/>
                        </a:rPr>
                        <a:t> </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5523" marR="25523" marT="25523" marB="25523">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4250967694"/>
                  </a:ext>
                </a:extLst>
              </a:tr>
            </a:tbl>
          </a:graphicData>
        </a:graphic>
      </p:graphicFrame>
    </p:spTree>
    <p:extLst>
      <p:ext uri="{BB962C8B-B14F-4D97-AF65-F5344CB8AC3E}">
        <p14:creationId xmlns:p14="http://schemas.microsoft.com/office/powerpoint/2010/main" val="4123553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1A27-E31C-C08A-3FAE-FCCCFBE42F08}"/>
              </a:ext>
            </a:extLst>
          </p:cNvPr>
          <p:cNvSpPr>
            <a:spLocks noGrp="1"/>
          </p:cNvSpPr>
          <p:nvPr>
            <p:ph type="title"/>
          </p:nvPr>
        </p:nvSpPr>
        <p:spPr>
          <a:xfrm>
            <a:off x="838200" y="255191"/>
            <a:ext cx="10515600" cy="1325563"/>
          </a:xfrm>
        </p:spPr>
        <p:txBody>
          <a:bodyPr/>
          <a:lstStyle/>
          <a:p>
            <a:r>
              <a:rPr kumimoji="0" lang="en-US" sz="4400" b="1" i="0" u="none" strike="noStrike" kern="1200" cap="none" spc="0" normalizeH="0" baseline="0" noProof="0" dirty="0">
                <a:ln>
                  <a:noFill/>
                </a:ln>
                <a:solidFill>
                  <a:srgbClr val="0D6CB9"/>
                </a:solidFill>
                <a:effectLst/>
                <a:uLnTx/>
                <a:uFillTx/>
                <a:latin typeface="Arial" panose="020B0604020202020204" pitchFamily="34" charset="0"/>
                <a:ea typeface="+mj-ea"/>
                <a:cs typeface="Arial" panose="020B0604020202020204" pitchFamily="34" charset="0"/>
              </a:rPr>
              <a:t>Redesign: Discussion</a:t>
            </a:r>
            <a:endParaRPr lang="en-US" dirty="0"/>
          </a:p>
        </p:txBody>
      </p:sp>
      <p:sp>
        <p:nvSpPr>
          <p:cNvPr id="3" name="Content Placeholder 2">
            <a:extLst>
              <a:ext uri="{FF2B5EF4-FFF2-40B4-BE49-F238E27FC236}">
                <a16:creationId xmlns:a16="http://schemas.microsoft.com/office/drawing/2014/main" id="{212971BE-16EB-ABE7-9415-FA8728BAFF5A}"/>
              </a:ext>
            </a:extLst>
          </p:cNvPr>
          <p:cNvSpPr>
            <a:spLocks noGrp="1"/>
          </p:cNvSpPr>
          <p:nvPr>
            <p:ph idx="1"/>
          </p:nvPr>
        </p:nvSpPr>
        <p:spPr>
          <a:xfrm>
            <a:off x="838200" y="1576502"/>
            <a:ext cx="10515600" cy="3829587"/>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worked?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did not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do you want to improve?</a:t>
            </a:r>
          </a:p>
          <a:p>
            <a:endParaRPr lang="en-US" dirty="0"/>
          </a:p>
        </p:txBody>
      </p:sp>
      <p:grpSp>
        <p:nvGrpSpPr>
          <p:cNvPr id="4" name="Group 3">
            <a:extLst>
              <a:ext uri="{FF2B5EF4-FFF2-40B4-BE49-F238E27FC236}">
                <a16:creationId xmlns:a16="http://schemas.microsoft.com/office/drawing/2014/main" id="{56C2A423-D3AD-4988-1F9D-030DABDAC154}"/>
              </a:ext>
            </a:extLst>
          </p:cNvPr>
          <p:cNvGrpSpPr/>
          <p:nvPr/>
        </p:nvGrpSpPr>
        <p:grpSpPr>
          <a:xfrm>
            <a:off x="1670384" y="5618560"/>
            <a:ext cx="867608" cy="1239440"/>
            <a:chOff x="0" y="4498928"/>
            <a:chExt cx="867608" cy="1239440"/>
          </a:xfrm>
        </p:grpSpPr>
        <p:sp>
          <p:nvSpPr>
            <p:cNvPr id="8" name="Arrow: Chevron 7">
              <a:extLst>
                <a:ext uri="{FF2B5EF4-FFF2-40B4-BE49-F238E27FC236}">
                  <a16:creationId xmlns:a16="http://schemas.microsoft.com/office/drawing/2014/main" id="{54AB6EF1-4D6A-CE71-73BC-C1306ECB26C8}"/>
                </a:ext>
              </a:extLst>
            </p:cNvPr>
            <p:cNvSpPr/>
            <p:nvPr/>
          </p:nvSpPr>
          <p:spPr>
            <a:xfrm rot="5400000">
              <a:off x="-185916" y="4684844"/>
              <a:ext cx="1239440" cy="867608"/>
            </a:xfrm>
            <a:prstGeom prst="chevron">
              <a:avLst/>
            </a:prstGeom>
            <a:solidFill>
              <a:srgbClr val="4D4D4F"/>
            </a:solidFill>
            <a:ln>
              <a:noFill/>
            </a:ln>
            <a:effectLst/>
          </p:spPr>
          <p:style>
            <a:lnRef idx="0">
              <a:scrgbClr r="0" g="0" b="0"/>
            </a:lnRef>
            <a:fillRef idx="0">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CCFB9105-D2F6-43FB-3653-5507C8F273E8}"/>
                </a:ext>
              </a:extLst>
            </p:cNvPr>
            <p:cNvSpPr txBox="1"/>
            <p:nvPr/>
          </p:nvSpPr>
          <p:spPr>
            <a:xfrm>
              <a:off x="0" y="4932732"/>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FF"/>
                  </a:solidFill>
                  <a:latin typeface="+mn-lt"/>
                  <a:ea typeface="+mn-ea"/>
                  <a:cs typeface="+mn-cs"/>
                </a:rPr>
                <a:t>Improve </a:t>
              </a:r>
            </a:p>
          </p:txBody>
        </p:sp>
      </p:grpSp>
      <p:grpSp>
        <p:nvGrpSpPr>
          <p:cNvPr id="5" name="Group 4">
            <a:extLst>
              <a:ext uri="{FF2B5EF4-FFF2-40B4-BE49-F238E27FC236}">
                <a16:creationId xmlns:a16="http://schemas.microsoft.com/office/drawing/2014/main" id="{DE422667-8992-134D-ED21-0A144C748A15}"/>
              </a:ext>
            </a:extLst>
          </p:cNvPr>
          <p:cNvGrpSpPr/>
          <p:nvPr/>
        </p:nvGrpSpPr>
        <p:grpSpPr>
          <a:xfrm>
            <a:off x="2537992" y="5618559"/>
            <a:ext cx="5153338" cy="805636"/>
            <a:chOff x="867608" y="4498927"/>
            <a:chExt cx="5153338" cy="805636"/>
          </a:xfrm>
        </p:grpSpPr>
        <p:sp>
          <p:nvSpPr>
            <p:cNvPr id="6" name="Rectangle: Top Corners Rounded 5">
              <a:extLst>
                <a:ext uri="{FF2B5EF4-FFF2-40B4-BE49-F238E27FC236}">
                  <a16:creationId xmlns:a16="http://schemas.microsoft.com/office/drawing/2014/main" id="{CD1A448A-A4FE-74F4-AD7D-685AF1A91B8E}"/>
                </a:ext>
              </a:extLst>
            </p:cNvPr>
            <p:cNvSpPr/>
            <p:nvPr/>
          </p:nvSpPr>
          <p:spPr>
            <a:xfrm rot="5400000">
              <a:off x="3041459" y="2325076"/>
              <a:ext cx="805636" cy="5153338"/>
            </a:xfrm>
            <a:prstGeom prst="round2SameRect">
              <a:avLst/>
            </a:prstGeom>
            <a:solidFill>
              <a:srgbClr val="FFFFFF">
                <a:alpha val="90000"/>
                <a:hueOff val="0"/>
                <a:satOff val="0"/>
                <a:lumOff val="0"/>
                <a:alphaOff val="0"/>
              </a:srgbClr>
            </a:solidFill>
            <a:ln w="12700" cap="flat" cmpd="sng" algn="ctr">
              <a:solidFill>
                <a:srgbClr val="91919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7" name="Rectangle: Top Corners Rounded 6">
              <a:extLst>
                <a:ext uri="{FF2B5EF4-FFF2-40B4-BE49-F238E27FC236}">
                  <a16:creationId xmlns:a16="http://schemas.microsoft.com/office/drawing/2014/main" id="{356F1B40-6F9C-69C3-9727-74CC68A2BE9C}"/>
                </a:ext>
              </a:extLst>
            </p:cNvPr>
            <p:cNvSpPr txBox="1"/>
            <p:nvPr/>
          </p:nvSpPr>
          <p:spPr>
            <a:xfrm>
              <a:off x="867608" y="4538255"/>
              <a:ext cx="5114010" cy="726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cs typeface="Arial" panose="020B0604020202020204" pitchFamily="34" charset="0"/>
                </a:rPr>
                <a:t>Analyze results from test</a:t>
              </a:r>
              <a:endParaRPr lang="en-US" sz="1600" kern="1200" dirty="0">
                <a:solidFill>
                  <a:srgbClr val="F16038"/>
                </a:solidFill>
                <a:latin typeface="+mn-lt"/>
                <a:ea typeface="+mn-ea"/>
                <a:cs typeface="+mn-cs"/>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cs typeface="Arial" panose="020B0604020202020204" pitchFamily="34" charset="0"/>
                </a:rPr>
                <a:t>Modify process or design to make it better</a:t>
              </a:r>
              <a:endParaRPr lang="en-US" sz="1600" kern="1200" dirty="0">
                <a:solidFill>
                  <a:srgbClr val="F16038"/>
                </a:solidFill>
                <a:latin typeface="+mn-lt"/>
                <a:ea typeface="+mn-ea"/>
                <a:cs typeface="+mn-cs"/>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cs typeface="Arial" panose="020B0604020202020204" pitchFamily="34" charset="0"/>
                </a:rPr>
                <a:t>Repeat as many times as needed</a:t>
              </a:r>
              <a:endParaRPr lang="en-US" sz="1600" kern="1200" dirty="0">
                <a:solidFill>
                  <a:srgbClr val="F16038"/>
                </a:solidFill>
                <a:latin typeface="+mn-lt"/>
                <a:ea typeface="+mn-ea"/>
                <a:cs typeface="+mn-cs"/>
              </a:endParaRPr>
            </a:p>
          </p:txBody>
        </p:sp>
      </p:grpSp>
    </p:spTree>
    <p:extLst>
      <p:ext uri="{BB962C8B-B14F-4D97-AF65-F5344CB8AC3E}">
        <p14:creationId xmlns:p14="http://schemas.microsoft.com/office/powerpoint/2010/main" val="4021584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5F619A-D23C-3646-9244-3A547D092CEB}"/>
              </a:ext>
            </a:extLst>
          </p:cNvPr>
          <p:cNvSpPr>
            <a:spLocks noGrp="1"/>
          </p:cNvSpPr>
          <p:nvPr>
            <p:ph type="title"/>
          </p:nvPr>
        </p:nvSpPr>
        <p:spPr>
          <a:xfrm>
            <a:off x="6808104" y="2052283"/>
            <a:ext cx="3397017" cy="1616203"/>
          </a:xfrm>
        </p:spPr>
        <p:txBody>
          <a:bodyPr anchor="b">
            <a:normAutofit/>
          </a:bodyPr>
          <a:lstStyle/>
          <a:p>
            <a:pPr algn="ctr"/>
            <a:r>
              <a:rPr lang="en-US" sz="3600" b="1" dirty="0"/>
              <a:t>Read</a:t>
            </a:r>
            <a:br>
              <a:rPr lang="en-US" sz="3600" b="1" dirty="0"/>
            </a:br>
            <a:r>
              <a:rPr lang="en-US" sz="3600" b="1" dirty="0"/>
              <a:t>Aloud</a:t>
            </a:r>
          </a:p>
        </p:txBody>
      </p:sp>
      <p:pic>
        <p:nvPicPr>
          <p:cNvPr id="2" name="Content Placeholder 4">
            <a:extLst>
              <a:ext uri="{FF2B5EF4-FFF2-40B4-BE49-F238E27FC236}">
                <a16:creationId xmlns:a16="http://schemas.microsoft.com/office/drawing/2014/main" id="{FCC5CA00-1158-10AB-0834-C08597B48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879" y="750450"/>
            <a:ext cx="4851400" cy="4831994"/>
          </a:xfrm>
          <a:prstGeom prst="rect">
            <a:avLst/>
          </a:prstGeom>
        </p:spPr>
      </p:pic>
    </p:spTree>
    <p:extLst>
      <p:ext uri="{BB962C8B-B14F-4D97-AF65-F5344CB8AC3E}">
        <p14:creationId xmlns:p14="http://schemas.microsoft.com/office/powerpoint/2010/main" val="43125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35B59E-7302-9336-EF60-01BC380A07F0}"/>
              </a:ext>
            </a:extLst>
          </p:cNvPr>
          <p:cNvPicPr/>
          <p:nvPr/>
        </p:nvPicPr>
        <p:blipFill rotWithShape="1">
          <a:blip r:embed="rId2">
            <a:extLst>
              <a:ext uri="{28A0092B-C50C-407E-A947-70E740481C1C}">
                <a14:useLocalDpi xmlns:a14="http://schemas.microsoft.com/office/drawing/2010/main" val="0"/>
              </a:ext>
            </a:extLst>
          </a:blip>
          <a:srcRect t="4450" b="1986"/>
          <a:stretch/>
        </p:blipFill>
        <p:spPr bwMode="auto">
          <a:xfrm>
            <a:off x="934090" y="1185864"/>
            <a:ext cx="5843641" cy="4861836"/>
          </a:xfrm>
          <a:prstGeom prst="rect">
            <a:avLst/>
          </a:prstGeom>
          <a:noFill/>
          <a:ln>
            <a:noFill/>
          </a:ln>
        </p:spPr>
      </p:pic>
      <p:sp>
        <p:nvSpPr>
          <p:cNvPr id="5" name="Title 19">
            <a:extLst>
              <a:ext uri="{FF2B5EF4-FFF2-40B4-BE49-F238E27FC236}">
                <a16:creationId xmlns:a16="http://schemas.microsoft.com/office/drawing/2014/main" id="{3A5C7E08-8B7B-0F17-43E4-A2DDD4D515F8}"/>
              </a:ext>
            </a:extLst>
          </p:cNvPr>
          <p:cNvSpPr txBox="1">
            <a:spLocks/>
          </p:cNvSpPr>
          <p:nvPr/>
        </p:nvSpPr>
        <p:spPr>
          <a:xfrm>
            <a:off x="5472114" y="254219"/>
            <a:ext cx="59571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66A1"/>
                </a:solidFill>
                <a:latin typeface="Helvetica" pitchFamily="2" charset="0"/>
                <a:ea typeface="+mj-ea"/>
                <a:cs typeface="+mj-cs"/>
              </a:defRPr>
            </a:lvl1pPr>
          </a:lstStyle>
          <a:p>
            <a:r>
              <a:rPr lang="en-US" b="1" dirty="0"/>
              <a:t>Engineering Design</a:t>
            </a:r>
            <a:endParaRPr lang="en-US" b="1" dirty="0">
              <a:solidFill>
                <a:srgbClr val="F16038"/>
              </a:solidFill>
            </a:endParaRPr>
          </a:p>
        </p:txBody>
      </p:sp>
      <p:sp>
        <p:nvSpPr>
          <p:cNvPr id="6" name="TextBox 5">
            <a:extLst>
              <a:ext uri="{FF2B5EF4-FFF2-40B4-BE49-F238E27FC236}">
                <a16:creationId xmlns:a16="http://schemas.microsoft.com/office/drawing/2014/main" id="{6E154FF9-3AB8-C338-29C0-1972F8FBF709}"/>
              </a:ext>
            </a:extLst>
          </p:cNvPr>
          <p:cNvSpPr txBox="1"/>
          <p:nvPr/>
        </p:nvSpPr>
        <p:spPr>
          <a:xfrm>
            <a:off x="6777731" y="2457135"/>
            <a:ext cx="4808547" cy="584775"/>
          </a:xfrm>
          <a:prstGeom prst="rect">
            <a:avLst/>
          </a:prstGeom>
          <a:noFill/>
        </p:spPr>
        <p:txBody>
          <a:bodyPr wrap="square" rtlCol="0">
            <a:spAutoFit/>
          </a:bodyPr>
          <a:lstStyle/>
          <a:p>
            <a:r>
              <a:rPr lang="en-US" sz="3200" dirty="0">
                <a:solidFill>
                  <a:srgbClr val="000000"/>
                </a:solidFill>
                <a:latin typeface="Helvetica" panose="020B0604020202020204" pitchFamily="34" charset="0"/>
                <a:cs typeface="Helvetica" panose="020B0604020202020204" pitchFamily="34" charset="0"/>
              </a:rPr>
              <a:t>What is </a:t>
            </a:r>
            <a:r>
              <a:rPr lang="en-US" sz="3200" b="1" dirty="0">
                <a:solidFill>
                  <a:schemeClr val="accent1"/>
                </a:solidFill>
                <a:latin typeface="Helvetica" panose="020B0604020202020204" pitchFamily="34" charset="0"/>
                <a:cs typeface="Helvetica" panose="020B0604020202020204" pitchFamily="34" charset="0"/>
              </a:rPr>
              <a:t>engineering?</a:t>
            </a:r>
          </a:p>
        </p:txBody>
      </p:sp>
      <p:sp>
        <p:nvSpPr>
          <p:cNvPr id="7" name="TextBox 6">
            <a:extLst>
              <a:ext uri="{FF2B5EF4-FFF2-40B4-BE49-F238E27FC236}">
                <a16:creationId xmlns:a16="http://schemas.microsoft.com/office/drawing/2014/main" id="{B05E2E6C-DE1C-AEB9-6EA0-6ADECC862802}"/>
              </a:ext>
            </a:extLst>
          </p:cNvPr>
          <p:cNvSpPr txBox="1"/>
          <p:nvPr/>
        </p:nvSpPr>
        <p:spPr>
          <a:xfrm>
            <a:off x="6930131" y="3960029"/>
            <a:ext cx="4808547" cy="1077218"/>
          </a:xfrm>
          <a:prstGeom prst="rect">
            <a:avLst/>
          </a:prstGeom>
          <a:noFill/>
        </p:spPr>
        <p:txBody>
          <a:bodyPr wrap="square" rtlCol="0">
            <a:spAutoFit/>
          </a:bodyPr>
          <a:lstStyle/>
          <a:p>
            <a:r>
              <a:rPr lang="en-US" sz="3200" dirty="0">
                <a:solidFill>
                  <a:srgbClr val="000000"/>
                </a:solidFill>
                <a:latin typeface="Helvetica" panose="020B0604020202020204" pitchFamily="34" charset="0"/>
                <a:cs typeface="Helvetica" panose="020B0604020202020204" pitchFamily="34" charset="0"/>
              </a:rPr>
              <a:t>What are </a:t>
            </a:r>
            <a:r>
              <a:rPr lang="en-US" sz="3200" b="1" dirty="0">
                <a:solidFill>
                  <a:schemeClr val="accent1"/>
                </a:solidFill>
                <a:latin typeface="Helvetica" panose="020B0604020202020204" pitchFamily="34" charset="0"/>
                <a:cs typeface="Helvetica" panose="020B0604020202020204" pitchFamily="34" charset="0"/>
              </a:rPr>
              <a:t>engineering</a:t>
            </a:r>
            <a:r>
              <a:rPr lang="en-US" sz="3200" dirty="0">
                <a:solidFill>
                  <a:srgbClr val="000000"/>
                </a:solidFill>
                <a:latin typeface="Helvetica" panose="020B0604020202020204" pitchFamily="34" charset="0"/>
                <a:cs typeface="Helvetica" panose="020B0604020202020204" pitchFamily="34" charset="0"/>
              </a:rPr>
              <a:t> jobs?</a:t>
            </a:r>
            <a:endParaRPr lang="en-US" sz="3200" b="1"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430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27A6-FABD-6D8D-2347-3C481492BA49}"/>
              </a:ext>
            </a:extLst>
          </p:cNvPr>
          <p:cNvSpPr>
            <a:spLocks noGrp="1"/>
          </p:cNvSpPr>
          <p:nvPr>
            <p:ph type="title"/>
          </p:nvPr>
        </p:nvSpPr>
        <p:spPr>
          <a:xfrm>
            <a:off x="691867" y="217241"/>
            <a:ext cx="9738257" cy="1107126"/>
          </a:xfrm>
        </p:spPr>
        <p:txBody>
          <a:bodyPr anchor="t">
            <a:normAutofit/>
          </a:bodyPr>
          <a:lstStyle/>
          <a:p>
            <a:r>
              <a:rPr lang="en-US" sz="3200" dirty="0"/>
              <a:t>Engineering Jobs</a:t>
            </a:r>
          </a:p>
        </p:txBody>
      </p:sp>
      <p:cxnSp>
        <p:nvCxnSpPr>
          <p:cNvPr id="16" name="Straight Connector 15">
            <a:extLst>
              <a:ext uri="{FF2B5EF4-FFF2-40B4-BE49-F238E27FC236}">
                <a16:creationId xmlns:a16="http://schemas.microsoft.com/office/drawing/2014/main" id="{D2C4353C-C927-1758-0BEF-21E9E0D81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7E3D62-992D-6F12-1BA4-5CD87595A1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02079" y="871146"/>
            <a:ext cx="3582955" cy="2687216"/>
          </a:xfrm>
          <a:prstGeom prst="rect">
            <a:avLst/>
          </a:prstGeom>
        </p:spPr>
      </p:pic>
      <p:pic>
        <p:nvPicPr>
          <p:cNvPr id="10" name="Picture 9">
            <a:extLst>
              <a:ext uri="{FF2B5EF4-FFF2-40B4-BE49-F238E27FC236}">
                <a16:creationId xmlns:a16="http://schemas.microsoft.com/office/drawing/2014/main" id="{564EBFE6-F05E-1A58-0111-7EEA1FE55A8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02078" y="3573040"/>
            <a:ext cx="3582955" cy="2216953"/>
          </a:xfrm>
          <a:prstGeom prst="rect">
            <a:avLst/>
          </a:prstGeom>
        </p:spPr>
      </p:pic>
      <p:sp>
        <p:nvSpPr>
          <p:cNvPr id="11" name="TextBox 10">
            <a:extLst>
              <a:ext uri="{FF2B5EF4-FFF2-40B4-BE49-F238E27FC236}">
                <a16:creationId xmlns:a16="http://schemas.microsoft.com/office/drawing/2014/main" id="{FCC96FB7-3CF8-3E6A-BEF1-611207B69597}"/>
              </a:ext>
            </a:extLst>
          </p:cNvPr>
          <p:cNvSpPr txBox="1"/>
          <p:nvPr/>
        </p:nvSpPr>
        <p:spPr>
          <a:xfrm>
            <a:off x="1387287" y="6018201"/>
            <a:ext cx="3243440" cy="230832"/>
          </a:xfrm>
          <a:prstGeom prst="rect">
            <a:avLst/>
          </a:prstGeom>
          <a:noFill/>
        </p:spPr>
        <p:txBody>
          <a:bodyPr wrap="square" rtlCol="0">
            <a:spAutoFit/>
          </a:bodyPr>
          <a:lstStyle/>
          <a:p>
            <a:r>
              <a:rPr lang="en-US" sz="900" dirty="0">
                <a:hlinkClick r:id="rId5" tooltip="http://greenr.blog.hu/2013/04/18/kik_poroznak_jobban_az_emberek_vagy_a_mehek"/>
              </a:rPr>
              <a:t>This Photo</a:t>
            </a:r>
            <a:r>
              <a:rPr lang="en-US" sz="900" dirty="0"/>
              <a:t> by Unknown Author is licensed under </a:t>
            </a:r>
            <a:r>
              <a:rPr lang="en-US" sz="900" dirty="0">
                <a:hlinkClick r:id="rId6" tooltip="https://creativecommons.org/licenses/by-nc-sa/3.0/"/>
              </a:rPr>
              <a:t>CC BY-SA-NC</a:t>
            </a:r>
            <a:endParaRPr lang="en-US" sz="900" dirty="0"/>
          </a:p>
        </p:txBody>
      </p:sp>
      <p:sp>
        <p:nvSpPr>
          <p:cNvPr id="12" name="TextBox 11">
            <a:extLst>
              <a:ext uri="{FF2B5EF4-FFF2-40B4-BE49-F238E27FC236}">
                <a16:creationId xmlns:a16="http://schemas.microsoft.com/office/drawing/2014/main" id="{3B6BBFA1-76DD-2903-851E-5B7E9C847062}"/>
              </a:ext>
            </a:extLst>
          </p:cNvPr>
          <p:cNvSpPr txBox="1"/>
          <p:nvPr/>
        </p:nvSpPr>
        <p:spPr>
          <a:xfrm>
            <a:off x="1387286" y="5834181"/>
            <a:ext cx="3433233" cy="230832"/>
          </a:xfrm>
          <a:prstGeom prst="rect">
            <a:avLst/>
          </a:prstGeom>
          <a:noFill/>
        </p:spPr>
        <p:txBody>
          <a:bodyPr wrap="square" rtlCol="0">
            <a:spAutoFit/>
          </a:bodyPr>
          <a:lstStyle/>
          <a:p>
            <a:r>
              <a:rPr lang="en-US" sz="900" dirty="0">
                <a:hlinkClick r:id="rId3" tooltip="https://ricehopper.wordpress.com/2013/01/"/>
              </a:rPr>
              <a:t>This Photo</a:t>
            </a:r>
            <a:r>
              <a:rPr lang="en-US" sz="900" dirty="0"/>
              <a:t> by Unknown Author is licensed under </a:t>
            </a:r>
            <a:r>
              <a:rPr lang="en-US" sz="900" dirty="0">
                <a:hlinkClick r:id="rId7" tooltip="https://creativecommons.org/licenses/by/3.0/"/>
              </a:rPr>
              <a:t>CC BY</a:t>
            </a:r>
            <a:endParaRPr lang="en-US" sz="900" dirty="0"/>
          </a:p>
        </p:txBody>
      </p:sp>
      <p:pic>
        <p:nvPicPr>
          <p:cNvPr id="13" name="Picture 12">
            <a:extLst>
              <a:ext uri="{FF2B5EF4-FFF2-40B4-BE49-F238E27FC236}">
                <a16:creationId xmlns:a16="http://schemas.microsoft.com/office/drawing/2014/main" id="{AD8B53EB-558F-367E-97C5-0BB32DE3036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399827" y="997204"/>
            <a:ext cx="5734505" cy="4300879"/>
          </a:xfrm>
          <a:prstGeom prst="rect">
            <a:avLst/>
          </a:prstGeom>
        </p:spPr>
      </p:pic>
      <p:sp>
        <p:nvSpPr>
          <p:cNvPr id="14" name="TextBox 13">
            <a:extLst>
              <a:ext uri="{FF2B5EF4-FFF2-40B4-BE49-F238E27FC236}">
                <a16:creationId xmlns:a16="http://schemas.microsoft.com/office/drawing/2014/main" id="{83D488E2-D097-BAED-7B03-2E5176CA6DC0}"/>
              </a:ext>
            </a:extLst>
          </p:cNvPr>
          <p:cNvSpPr txBox="1"/>
          <p:nvPr/>
        </p:nvSpPr>
        <p:spPr>
          <a:xfrm>
            <a:off x="5399827" y="5337710"/>
            <a:ext cx="3848100" cy="230832"/>
          </a:xfrm>
          <a:prstGeom prst="rect">
            <a:avLst/>
          </a:prstGeom>
          <a:noFill/>
        </p:spPr>
        <p:txBody>
          <a:bodyPr wrap="square" rtlCol="0">
            <a:spAutoFit/>
          </a:bodyPr>
          <a:lstStyle/>
          <a:p>
            <a:r>
              <a:rPr lang="en-US" sz="900" dirty="0">
                <a:hlinkClick r:id="rId9" tooltip="http://boingboing.net/2009/03/31/robot-gardeners.html"/>
              </a:rPr>
              <a:t>This Photo</a:t>
            </a:r>
            <a:r>
              <a:rPr lang="en-US" sz="900" dirty="0"/>
              <a:t> by Unknown Author is licensed under </a:t>
            </a:r>
            <a:r>
              <a:rPr lang="en-US" sz="900" dirty="0">
                <a:hlinkClick r:id="rId6" tooltip="https://creativecommons.org/licenses/by-nc-sa/3.0/"/>
              </a:rPr>
              <a:t>CC BY-SA-NC</a:t>
            </a:r>
            <a:endParaRPr lang="en-US" sz="900" dirty="0"/>
          </a:p>
        </p:txBody>
      </p:sp>
    </p:spTree>
    <p:extLst>
      <p:ext uri="{BB962C8B-B14F-4D97-AF65-F5344CB8AC3E}">
        <p14:creationId xmlns:p14="http://schemas.microsoft.com/office/powerpoint/2010/main" val="319179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D1BC-3FB0-2601-12AB-F06F4C809E65}"/>
              </a:ext>
            </a:extLst>
          </p:cNvPr>
          <p:cNvSpPr>
            <a:spLocks noGrp="1"/>
          </p:cNvSpPr>
          <p:nvPr>
            <p:ph type="title"/>
          </p:nvPr>
        </p:nvSpPr>
        <p:spPr>
          <a:xfrm>
            <a:off x="-3354477" y="0"/>
            <a:ext cx="10515600" cy="1325563"/>
          </a:xfrm>
        </p:spPr>
        <p:txBody>
          <a:bodyPr>
            <a:normAutofit/>
          </a:bodyPr>
          <a:lstStyle/>
          <a:p>
            <a:pPr algn="ctr"/>
            <a:r>
              <a:rPr lang="en-US" sz="3200" dirty="0"/>
              <a:t>Engineering Jobs</a:t>
            </a:r>
          </a:p>
        </p:txBody>
      </p:sp>
      <p:pic>
        <p:nvPicPr>
          <p:cNvPr id="3" name="Picture 2">
            <a:extLst>
              <a:ext uri="{FF2B5EF4-FFF2-40B4-BE49-F238E27FC236}">
                <a16:creationId xmlns:a16="http://schemas.microsoft.com/office/drawing/2014/main" id="{B920688E-0B5B-D723-594C-2D53D6EB0B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8151" y="1074222"/>
            <a:ext cx="4339406" cy="4339406"/>
          </a:xfrm>
          <a:prstGeom prst="rect">
            <a:avLst/>
          </a:prstGeom>
        </p:spPr>
      </p:pic>
      <p:sp>
        <p:nvSpPr>
          <p:cNvPr id="4" name="TextBox 3">
            <a:extLst>
              <a:ext uri="{FF2B5EF4-FFF2-40B4-BE49-F238E27FC236}">
                <a16:creationId xmlns:a16="http://schemas.microsoft.com/office/drawing/2014/main" id="{BF7AB269-8821-94A1-1C38-99070A86A49B}"/>
              </a:ext>
            </a:extLst>
          </p:cNvPr>
          <p:cNvSpPr txBox="1"/>
          <p:nvPr/>
        </p:nvSpPr>
        <p:spPr>
          <a:xfrm>
            <a:off x="6024901" y="5449077"/>
            <a:ext cx="3319919" cy="230832"/>
          </a:xfrm>
          <a:prstGeom prst="rect">
            <a:avLst/>
          </a:prstGeom>
          <a:noFill/>
        </p:spPr>
        <p:txBody>
          <a:bodyPr wrap="square" rtlCol="0">
            <a:spAutoFit/>
          </a:bodyPr>
          <a:lstStyle/>
          <a:p>
            <a:r>
              <a:rPr lang="en-US" sz="900" dirty="0">
                <a:hlinkClick r:id="rId3" tooltip="http://ocw.mit.edu/courses/chemical-engineering/10-520-molecular-aspects-of-chemical-engineering-fall-2004/"/>
              </a:rPr>
              <a:t>This Photo</a:t>
            </a:r>
            <a:r>
              <a:rPr lang="en-US" sz="900" dirty="0"/>
              <a:t> by Unknown Author is licensed under </a:t>
            </a:r>
            <a:r>
              <a:rPr lang="en-US" sz="900" dirty="0">
                <a:hlinkClick r:id="rId4" tooltip="https://creativecommons.org/licenses/by-nc-sa/3.0/"/>
              </a:rPr>
              <a:t>CC BY-SA-NC</a:t>
            </a:r>
            <a:endParaRPr lang="en-US" sz="900" dirty="0"/>
          </a:p>
        </p:txBody>
      </p:sp>
      <p:pic>
        <p:nvPicPr>
          <p:cNvPr id="5" name="Picture 4">
            <a:extLst>
              <a:ext uri="{FF2B5EF4-FFF2-40B4-BE49-F238E27FC236}">
                <a16:creationId xmlns:a16="http://schemas.microsoft.com/office/drawing/2014/main" id="{051A8AE0-DA63-7BBC-B67A-EC2517C02EC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23784" y="1074222"/>
            <a:ext cx="3532167" cy="2354778"/>
          </a:xfrm>
          <a:prstGeom prst="rect">
            <a:avLst/>
          </a:prstGeom>
        </p:spPr>
      </p:pic>
      <p:pic>
        <p:nvPicPr>
          <p:cNvPr id="6" name="Picture 5">
            <a:extLst>
              <a:ext uri="{FF2B5EF4-FFF2-40B4-BE49-F238E27FC236}">
                <a16:creationId xmlns:a16="http://schemas.microsoft.com/office/drawing/2014/main" id="{3B595E22-5D32-1568-F836-2496EB9A476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23784" y="3412482"/>
            <a:ext cx="3532167" cy="2649125"/>
          </a:xfrm>
          <a:prstGeom prst="rect">
            <a:avLst/>
          </a:prstGeom>
        </p:spPr>
      </p:pic>
      <p:sp>
        <p:nvSpPr>
          <p:cNvPr id="7" name="TextBox 6">
            <a:extLst>
              <a:ext uri="{FF2B5EF4-FFF2-40B4-BE49-F238E27FC236}">
                <a16:creationId xmlns:a16="http://schemas.microsoft.com/office/drawing/2014/main" id="{4544915E-6B55-699D-18EE-A62DE3527331}"/>
              </a:ext>
            </a:extLst>
          </p:cNvPr>
          <p:cNvSpPr txBox="1"/>
          <p:nvPr/>
        </p:nvSpPr>
        <p:spPr>
          <a:xfrm>
            <a:off x="2354834" y="6012551"/>
            <a:ext cx="3096713" cy="230832"/>
          </a:xfrm>
          <a:prstGeom prst="rect">
            <a:avLst/>
          </a:prstGeom>
          <a:noFill/>
        </p:spPr>
        <p:txBody>
          <a:bodyPr wrap="square" rtlCol="0">
            <a:spAutoFit/>
          </a:bodyPr>
          <a:lstStyle/>
          <a:p>
            <a:r>
              <a:rPr lang="en-US" sz="900" dirty="0">
                <a:hlinkClick r:id="rId9" tooltip="https://www.boell.de/en/2016/01/22/farm-hack-commons-agricultural-innovation"/>
              </a:rPr>
              <a:t>This Photo</a:t>
            </a:r>
            <a:r>
              <a:rPr lang="en-US" sz="900" dirty="0"/>
              <a:t> by Unknown Author is licensed under </a:t>
            </a:r>
            <a:r>
              <a:rPr lang="en-US" sz="900" dirty="0">
                <a:hlinkClick r:id="rId10" tooltip="https://creativecommons.org/licenses/by-sa/3.0/"/>
              </a:rPr>
              <a:t>CC BY-SA</a:t>
            </a:r>
            <a:endParaRPr lang="en-US" sz="900" dirty="0"/>
          </a:p>
        </p:txBody>
      </p:sp>
      <p:sp>
        <p:nvSpPr>
          <p:cNvPr id="8" name="TextBox 7">
            <a:extLst>
              <a:ext uri="{FF2B5EF4-FFF2-40B4-BE49-F238E27FC236}">
                <a16:creationId xmlns:a16="http://schemas.microsoft.com/office/drawing/2014/main" id="{A7CBDC43-A7E4-D3CF-8F7E-DAF782DAFD49}"/>
              </a:ext>
            </a:extLst>
          </p:cNvPr>
          <p:cNvSpPr txBox="1"/>
          <p:nvPr/>
        </p:nvSpPr>
        <p:spPr>
          <a:xfrm>
            <a:off x="2354834" y="6194326"/>
            <a:ext cx="2933738" cy="230832"/>
          </a:xfrm>
          <a:prstGeom prst="rect">
            <a:avLst/>
          </a:prstGeom>
          <a:noFill/>
        </p:spPr>
        <p:txBody>
          <a:bodyPr wrap="square" rtlCol="0">
            <a:spAutoFit/>
          </a:bodyPr>
          <a:lstStyle/>
          <a:p>
            <a:r>
              <a:rPr lang="en-US" sz="900" dirty="0">
                <a:hlinkClick r:id="rId11" tooltip="https://openoregon.pressbooks.pub/envirobiology/chapter/9-3-conventional-agriculture/"/>
              </a:rPr>
              <a:t>This Photo</a:t>
            </a:r>
            <a:r>
              <a:rPr lang="en-US" sz="900" dirty="0"/>
              <a:t> by Unknown Author is licensed under </a:t>
            </a:r>
            <a:r>
              <a:rPr lang="en-US" sz="900" dirty="0">
                <a:hlinkClick r:id="rId12" tooltip="https://creativecommons.org/licenses/by/3.0/"/>
              </a:rPr>
              <a:t>CC BY</a:t>
            </a:r>
            <a:endParaRPr lang="en-US" sz="900" dirty="0"/>
          </a:p>
        </p:txBody>
      </p:sp>
    </p:spTree>
    <p:extLst>
      <p:ext uri="{BB962C8B-B14F-4D97-AF65-F5344CB8AC3E}">
        <p14:creationId xmlns:p14="http://schemas.microsoft.com/office/powerpoint/2010/main" val="2597474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D1BC-3FB0-2601-12AB-F06F4C809E65}"/>
              </a:ext>
            </a:extLst>
          </p:cNvPr>
          <p:cNvSpPr>
            <a:spLocks noGrp="1"/>
          </p:cNvSpPr>
          <p:nvPr>
            <p:ph type="title"/>
          </p:nvPr>
        </p:nvSpPr>
        <p:spPr>
          <a:xfrm>
            <a:off x="-3354477" y="0"/>
            <a:ext cx="10515600" cy="1325563"/>
          </a:xfrm>
        </p:spPr>
        <p:txBody>
          <a:bodyPr>
            <a:normAutofit/>
          </a:bodyPr>
          <a:lstStyle/>
          <a:p>
            <a:pPr algn="ctr"/>
            <a:r>
              <a:rPr lang="en-US" sz="3200" dirty="0"/>
              <a:t>Engineering Jobs</a:t>
            </a:r>
          </a:p>
        </p:txBody>
      </p:sp>
      <p:pic>
        <p:nvPicPr>
          <p:cNvPr id="7" name="Picture 6">
            <a:extLst>
              <a:ext uri="{FF2B5EF4-FFF2-40B4-BE49-F238E27FC236}">
                <a16:creationId xmlns:a16="http://schemas.microsoft.com/office/drawing/2014/main" id="{41D36E02-E750-2D16-4FA8-F7C3697BAF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6946" y="1101516"/>
            <a:ext cx="3709245" cy="2439859"/>
          </a:xfrm>
          <a:prstGeom prst="rect">
            <a:avLst/>
          </a:prstGeom>
        </p:spPr>
      </p:pic>
      <p:sp>
        <p:nvSpPr>
          <p:cNvPr id="8" name="TextBox 7">
            <a:extLst>
              <a:ext uri="{FF2B5EF4-FFF2-40B4-BE49-F238E27FC236}">
                <a16:creationId xmlns:a16="http://schemas.microsoft.com/office/drawing/2014/main" id="{153E48F7-53AE-FB53-3D6B-46A2BC59557B}"/>
              </a:ext>
            </a:extLst>
          </p:cNvPr>
          <p:cNvSpPr txBox="1"/>
          <p:nvPr/>
        </p:nvSpPr>
        <p:spPr>
          <a:xfrm>
            <a:off x="1698362" y="6018347"/>
            <a:ext cx="3074331" cy="230832"/>
          </a:xfrm>
          <a:prstGeom prst="rect">
            <a:avLst/>
          </a:prstGeom>
          <a:noFill/>
        </p:spPr>
        <p:txBody>
          <a:bodyPr wrap="square" rtlCol="0">
            <a:spAutoFit/>
          </a:bodyPr>
          <a:lstStyle/>
          <a:p>
            <a:r>
              <a:rPr lang="en-US" sz="900" dirty="0">
                <a:hlinkClick r:id="rId3" tooltip="https://commons.wikimedia.org/wiki/File:Cropscientist.jpg"/>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9" name="Picture 8">
            <a:extLst>
              <a:ext uri="{FF2B5EF4-FFF2-40B4-BE49-F238E27FC236}">
                <a16:creationId xmlns:a16="http://schemas.microsoft.com/office/drawing/2014/main" id="{29AA8188-F125-2C31-50AF-C929232FA61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76417" y="3541374"/>
            <a:ext cx="3739774" cy="2493819"/>
          </a:xfrm>
          <a:prstGeom prst="rect">
            <a:avLst/>
          </a:prstGeom>
        </p:spPr>
      </p:pic>
      <p:pic>
        <p:nvPicPr>
          <p:cNvPr id="10" name="Picture 9">
            <a:extLst>
              <a:ext uri="{FF2B5EF4-FFF2-40B4-BE49-F238E27FC236}">
                <a16:creationId xmlns:a16="http://schemas.microsoft.com/office/drawing/2014/main" id="{BF99125E-9091-5B43-29F0-BF1D2B70A60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594246" y="1101516"/>
            <a:ext cx="5500728" cy="4125546"/>
          </a:xfrm>
          <a:prstGeom prst="rect">
            <a:avLst/>
          </a:prstGeom>
        </p:spPr>
      </p:pic>
      <p:sp>
        <p:nvSpPr>
          <p:cNvPr id="11" name="TextBox 10">
            <a:extLst>
              <a:ext uri="{FF2B5EF4-FFF2-40B4-BE49-F238E27FC236}">
                <a16:creationId xmlns:a16="http://schemas.microsoft.com/office/drawing/2014/main" id="{67F5E085-D642-2E87-50A0-F043DB417E05}"/>
              </a:ext>
            </a:extLst>
          </p:cNvPr>
          <p:cNvSpPr txBox="1"/>
          <p:nvPr/>
        </p:nvSpPr>
        <p:spPr>
          <a:xfrm>
            <a:off x="1698362" y="6206776"/>
            <a:ext cx="3122957" cy="230832"/>
          </a:xfrm>
          <a:prstGeom prst="rect">
            <a:avLst/>
          </a:prstGeom>
          <a:noFill/>
        </p:spPr>
        <p:txBody>
          <a:bodyPr wrap="square" rtlCol="0">
            <a:spAutoFit/>
          </a:bodyPr>
          <a:lstStyle/>
          <a:p>
            <a:r>
              <a:rPr lang="en-US" sz="900" dirty="0">
                <a:hlinkClick r:id="rId3" tooltip="https://commons.wikimedia.org/wiki/File:Cropscientist.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12" name="TextBox 11">
            <a:extLst>
              <a:ext uri="{FF2B5EF4-FFF2-40B4-BE49-F238E27FC236}">
                <a16:creationId xmlns:a16="http://schemas.microsoft.com/office/drawing/2014/main" id="{24BBC541-7877-4F2E-E0DA-B8644604D57E}"/>
              </a:ext>
            </a:extLst>
          </p:cNvPr>
          <p:cNvSpPr txBox="1"/>
          <p:nvPr/>
        </p:nvSpPr>
        <p:spPr>
          <a:xfrm>
            <a:off x="5594246" y="5227062"/>
            <a:ext cx="3074331" cy="230832"/>
          </a:xfrm>
          <a:prstGeom prst="rect">
            <a:avLst/>
          </a:prstGeom>
          <a:noFill/>
        </p:spPr>
        <p:txBody>
          <a:bodyPr wrap="square" rtlCol="0">
            <a:spAutoFit/>
          </a:bodyPr>
          <a:lstStyle/>
          <a:p>
            <a:r>
              <a:rPr lang="en-US" sz="900" dirty="0">
                <a:hlinkClick r:id="rId3" tooltip="https://commons.wikimedia.org/wiki/File:Cropscientist.jp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47548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35B59E-7302-9336-EF60-01BC380A07F0}"/>
              </a:ext>
            </a:extLst>
          </p:cNvPr>
          <p:cNvPicPr/>
          <p:nvPr/>
        </p:nvPicPr>
        <p:blipFill rotWithShape="1">
          <a:blip r:embed="rId2">
            <a:extLst>
              <a:ext uri="{28A0092B-C50C-407E-A947-70E740481C1C}">
                <a14:useLocalDpi xmlns:a14="http://schemas.microsoft.com/office/drawing/2010/main" val="0"/>
              </a:ext>
            </a:extLst>
          </a:blip>
          <a:srcRect t="4450" b="1986"/>
          <a:stretch/>
        </p:blipFill>
        <p:spPr bwMode="auto">
          <a:xfrm>
            <a:off x="934090" y="1185864"/>
            <a:ext cx="5843641" cy="4861836"/>
          </a:xfrm>
          <a:prstGeom prst="rect">
            <a:avLst/>
          </a:prstGeom>
          <a:noFill/>
          <a:ln>
            <a:noFill/>
          </a:ln>
        </p:spPr>
      </p:pic>
      <p:sp>
        <p:nvSpPr>
          <p:cNvPr id="5" name="Title 19">
            <a:extLst>
              <a:ext uri="{FF2B5EF4-FFF2-40B4-BE49-F238E27FC236}">
                <a16:creationId xmlns:a16="http://schemas.microsoft.com/office/drawing/2014/main" id="{3A5C7E08-8B7B-0F17-43E4-A2DDD4D515F8}"/>
              </a:ext>
            </a:extLst>
          </p:cNvPr>
          <p:cNvSpPr txBox="1">
            <a:spLocks/>
          </p:cNvSpPr>
          <p:nvPr/>
        </p:nvSpPr>
        <p:spPr>
          <a:xfrm>
            <a:off x="5472114" y="254219"/>
            <a:ext cx="59571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66A1"/>
                </a:solidFill>
                <a:latin typeface="Helvetica" pitchFamily="2" charset="0"/>
                <a:ea typeface="+mj-ea"/>
                <a:cs typeface="+mj-cs"/>
              </a:defRPr>
            </a:lvl1pPr>
          </a:lstStyle>
          <a:p>
            <a:r>
              <a:rPr lang="en-US" b="1" dirty="0"/>
              <a:t>Engineering Design</a:t>
            </a:r>
            <a:endParaRPr lang="en-US" b="1" dirty="0">
              <a:solidFill>
                <a:srgbClr val="F16038"/>
              </a:solidFill>
            </a:endParaRPr>
          </a:p>
        </p:txBody>
      </p:sp>
      <p:sp>
        <p:nvSpPr>
          <p:cNvPr id="6" name="TextBox 5">
            <a:extLst>
              <a:ext uri="{FF2B5EF4-FFF2-40B4-BE49-F238E27FC236}">
                <a16:creationId xmlns:a16="http://schemas.microsoft.com/office/drawing/2014/main" id="{6E154FF9-3AB8-C338-29C0-1972F8FBF709}"/>
              </a:ext>
            </a:extLst>
          </p:cNvPr>
          <p:cNvSpPr txBox="1"/>
          <p:nvPr/>
        </p:nvSpPr>
        <p:spPr>
          <a:xfrm>
            <a:off x="6777731" y="2457135"/>
            <a:ext cx="4808547" cy="584775"/>
          </a:xfrm>
          <a:prstGeom prst="rect">
            <a:avLst/>
          </a:prstGeom>
          <a:noFill/>
        </p:spPr>
        <p:txBody>
          <a:bodyPr wrap="square" rtlCol="0">
            <a:spAutoFit/>
          </a:bodyPr>
          <a:lstStyle/>
          <a:p>
            <a:r>
              <a:rPr lang="en-US" sz="3200" dirty="0">
                <a:solidFill>
                  <a:srgbClr val="000000"/>
                </a:solidFill>
                <a:latin typeface="Helvetica" panose="020B0604020202020204" pitchFamily="34" charset="0"/>
                <a:cs typeface="Helvetica" panose="020B0604020202020204" pitchFamily="34" charset="0"/>
              </a:rPr>
              <a:t>What is </a:t>
            </a:r>
            <a:r>
              <a:rPr lang="en-US" sz="3200" b="1" dirty="0">
                <a:solidFill>
                  <a:schemeClr val="accent1"/>
                </a:solidFill>
                <a:latin typeface="Helvetica" panose="020B0604020202020204" pitchFamily="34" charset="0"/>
                <a:cs typeface="Helvetica" panose="020B0604020202020204" pitchFamily="34" charset="0"/>
              </a:rPr>
              <a:t>engineering?</a:t>
            </a:r>
          </a:p>
        </p:txBody>
      </p:sp>
      <p:sp>
        <p:nvSpPr>
          <p:cNvPr id="7" name="TextBox 6">
            <a:extLst>
              <a:ext uri="{FF2B5EF4-FFF2-40B4-BE49-F238E27FC236}">
                <a16:creationId xmlns:a16="http://schemas.microsoft.com/office/drawing/2014/main" id="{B05E2E6C-DE1C-AEB9-6EA0-6ADECC862802}"/>
              </a:ext>
            </a:extLst>
          </p:cNvPr>
          <p:cNvSpPr txBox="1"/>
          <p:nvPr/>
        </p:nvSpPr>
        <p:spPr>
          <a:xfrm>
            <a:off x="6668429" y="4684738"/>
            <a:ext cx="5070247" cy="584775"/>
          </a:xfrm>
          <a:prstGeom prst="rect">
            <a:avLst/>
          </a:prstGeom>
          <a:noFill/>
        </p:spPr>
        <p:txBody>
          <a:bodyPr wrap="square" rtlCol="0">
            <a:spAutoFit/>
          </a:bodyPr>
          <a:lstStyle/>
          <a:p>
            <a:r>
              <a:rPr lang="en-US" sz="3200" dirty="0">
                <a:solidFill>
                  <a:srgbClr val="000000"/>
                </a:solidFill>
                <a:latin typeface="Helvetica" panose="020B0604020202020204" pitchFamily="34" charset="0"/>
                <a:cs typeface="Helvetica" panose="020B0604020202020204" pitchFamily="34" charset="0"/>
              </a:rPr>
              <a:t>Who can be an </a:t>
            </a:r>
            <a:r>
              <a:rPr lang="en-US" sz="3200" b="1" dirty="0">
                <a:solidFill>
                  <a:schemeClr val="accent1"/>
                </a:solidFill>
                <a:latin typeface="Helvetica" panose="020B0604020202020204" pitchFamily="34" charset="0"/>
                <a:cs typeface="Helvetica" panose="020B0604020202020204" pitchFamily="34" charset="0"/>
              </a:rPr>
              <a:t>engineer</a:t>
            </a:r>
            <a:r>
              <a:rPr lang="en-US" sz="3200" dirty="0">
                <a:solidFill>
                  <a:srgbClr val="000000"/>
                </a:solidFill>
                <a:latin typeface="Helvetica" panose="020B0604020202020204" pitchFamily="34" charset="0"/>
                <a:cs typeface="Helvetica" panose="020B0604020202020204" pitchFamily="34" charset="0"/>
              </a:rPr>
              <a:t>?</a:t>
            </a:r>
            <a:endParaRPr lang="en-US" sz="3200" b="1" dirty="0">
              <a:solidFill>
                <a:schemeClr val="accent1"/>
              </a:solidFill>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1B542F19-3827-BAF7-F3D0-7386BD087725}"/>
              </a:ext>
            </a:extLst>
          </p:cNvPr>
          <p:cNvSpPr txBox="1"/>
          <p:nvPr/>
        </p:nvSpPr>
        <p:spPr>
          <a:xfrm>
            <a:off x="6853930" y="3222610"/>
            <a:ext cx="4808547" cy="1077218"/>
          </a:xfrm>
          <a:prstGeom prst="rect">
            <a:avLst/>
          </a:prstGeom>
          <a:noFill/>
        </p:spPr>
        <p:txBody>
          <a:bodyPr wrap="square" rtlCol="0">
            <a:spAutoFit/>
          </a:bodyPr>
          <a:lstStyle/>
          <a:p>
            <a:r>
              <a:rPr lang="en-US" sz="3200" dirty="0">
                <a:solidFill>
                  <a:srgbClr val="000000"/>
                </a:solidFill>
                <a:latin typeface="Helvetica" panose="020B0604020202020204" pitchFamily="34" charset="0"/>
                <a:cs typeface="Helvetica" panose="020B0604020202020204" pitchFamily="34" charset="0"/>
              </a:rPr>
              <a:t>What are </a:t>
            </a:r>
            <a:r>
              <a:rPr lang="en-US" sz="3200" b="1" dirty="0">
                <a:solidFill>
                  <a:schemeClr val="accent1"/>
                </a:solidFill>
                <a:latin typeface="Helvetica" panose="020B0604020202020204" pitchFamily="34" charset="0"/>
                <a:cs typeface="Helvetica" panose="020B0604020202020204" pitchFamily="34" charset="0"/>
              </a:rPr>
              <a:t>engineering</a:t>
            </a:r>
            <a:r>
              <a:rPr lang="en-US" sz="3200" dirty="0">
                <a:solidFill>
                  <a:srgbClr val="000000"/>
                </a:solidFill>
                <a:latin typeface="Helvetica" panose="020B0604020202020204" pitchFamily="34" charset="0"/>
                <a:cs typeface="Helvetica" panose="020B0604020202020204" pitchFamily="34" charset="0"/>
              </a:rPr>
              <a:t> jobs?</a:t>
            </a:r>
            <a:endParaRPr lang="en-US" sz="3200" b="1"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2729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8F0D8BE-CF67-9D74-17F1-1952F1CAF543}"/>
              </a:ext>
            </a:extLst>
          </p:cNvPr>
          <p:cNvGraphicFramePr/>
          <p:nvPr>
            <p:extLst>
              <p:ext uri="{D42A27DB-BD31-4B8C-83A1-F6EECF244321}">
                <p14:modId xmlns:p14="http://schemas.microsoft.com/office/powerpoint/2010/main" val="1068946094"/>
              </p:ext>
            </p:extLst>
          </p:nvPr>
        </p:nvGraphicFramePr>
        <p:xfrm>
          <a:off x="2169150" y="982140"/>
          <a:ext cx="6020947" cy="5742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3">
            <a:extLst>
              <a:ext uri="{FF2B5EF4-FFF2-40B4-BE49-F238E27FC236}">
                <a16:creationId xmlns:a16="http://schemas.microsoft.com/office/drawing/2014/main" id="{3953ACBC-95E9-E781-7F36-FF3A3D90D274}"/>
              </a:ext>
            </a:extLst>
          </p:cNvPr>
          <p:cNvSpPr txBox="1">
            <a:spLocks/>
          </p:cNvSpPr>
          <p:nvPr/>
        </p:nvSpPr>
        <p:spPr>
          <a:xfrm>
            <a:off x="373636" y="-89210"/>
            <a:ext cx="88672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accent1"/>
                </a:solidFill>
                <a:latin typeface="Arial" panose="020B0604020202020204" pitchFamily="34" charset="0"/>
                <a:ea typeface="+mj-ea"/>
                <a:cs typeface="Arial" panose="020B0604020202020204" pitchFamily="34" charset="0"/>
              </a:defRPr>
            </a:lvl1pPr>
          </a:lstStyle>
          <a:p>
            <a:r>
              <a:rPr lang="en-US" dirty="0">
                <a:latin typeface="+mj-lt"/>
              </a:rPr>
              <a:t>Engineering Design Process </a:t>
            </a:r>
            <a:br>
              <a:rPr lang="en-US" dirty="0">
                <a:latin typeface="+mj-lt"/>
              </a:rPr>
            </a:br>
            <a:endParaRPr lang="en-US" dirty="0">
              <a:solidFill>
                <a:srgbClr val="F16038"/>
              </a:solidFill>
              <a:latin typeface="+mj-lt"/>
            </a:endParaRPr>
          </a:p>
        </p:txBody>
      </p:sp>
    </p:spTree>
    <p:extLst>
      <p:ext uri="{BB962C8B-B14F-4D97-AF65-F5344CB8AC3E}">
        <p14:creationId xmlns:p14="http://schemas.microsoft.com/office/powerpoint/2010/main" val="340722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EAF6-947D-2255-5F6D-9601808D046E}"/>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61510BCA-A43E-3897-882B-F646426643D9}"/>
              </a:ext>
            </a:extLst>
          </p:cNvPr>
          <p:cNvSpPr>
            <a:spLocks noGrp="1"/>
          </p:cNvSpPr>
          <p:nvPr>
            <p:ph idx="1"/>
          </p:nvPr>
        </p:nvSpPr>
        <p:spPr>
          <a:xfrm>
            <a:off x="1116981" y="1803572"/>
            <a:ext cx="10515600" cy="3829587"/>
          </a:xfrm>
        </p:spPr>
        <p:txBody>
          <a:bodyPr/>
          <a:lstStyle/>
          <a:p>
            <a:r>
              <a:rPr lang="en-US" sz="2800" b="1" dirty="0">
                <a:solidFill>
                  <a:schemeClr val="bg2">
                    <a:lumMod val="10000"/>
                  </a:schemeClr>
                </a:solidFill>
                <a:latin typeface="+mj-lt"/>
                <a:cs typeface="Arial"/>
              </a:rPr>
              <a:t>The Lee, </a:t>
            </a:r>
            <a:r>
              <a:rPr lang="es-ES" sz="2800" b="1" dirty="0">
                <a:solidFill>
                  <a:schemeClr val="bg2">
                    <a:lumMod val="10000"/>
                  </a:schemeClr>
                </a:solidFill>
                <a:latin typeface="+mj-lt"/>
                <a:cs typeface="Arial" panose="020B0604020202020204" pitchFamily="34" charset="0"/>
              </a:rPr>
              <a:t>Martínez</a:t>
            </a:r>
            <a:r>
              <a:rPr lang="en-US" sz="2800" b="1" dirty="0">
                <a:solidFill>
                  <a:schemeClr val="bg2">
                    <a:lumMod val="10000"/>
                  </a:schemeClr>
                </a:solidFill>
                <a:latin typeface="+mj-lt"/>
                <a:cs typeface="Arial"/>
              </a:rPr>
              <a:t>, and Smith families have noticed that there are fewer bees around their farm. They are worried that over time, there may be no bees left to pollinate their crops. What can they do to make sure their crops and surrounding lands get pollinated? </a:t>
            </a:r>
          </a:p>
          <a:p>
            <a:endParaRPr lang="en-US" sz="2800" b="1" dirty="0">
              <a:solidFill>
                <a:schemeClr val="bg2">
                  <a:lumMod val="10000"/>
                </a:schemeClr>
              </a:solidFill>
              <a:latin typeface="+mj-lt"/>
              <a:cs typeface="Arial" panose="020B0604020202020204" pitchFamily="34" charset="0"/>
            </a:endParaRPr>
          </a:p>
          <a:p>
            <a:r>
              <a:rPr lang="en-US" sz="2800" dirty="0">
                <a:solidFill>
                  <a:schemeClr val="bg2">
                    <a:lumMod val="10000"/>
                  </a:schemeClr>
                </a:solidFill>
                <a:latin typeface="+mj-lt"/>
                <a:cs typeface="Arial" panose="020B0604020202020204" pitchFamily="34" charset="0"/>
              </a:rPr>
              <a:t>Today, you are going to put on your engineering hat to design an artificial pollinator that can do the work of honeybees</a:t>
            </a:r>
            <a:r>
              <a:rPr lang="en-US" dirty="0">
                <a:solidFill>
                  <a:schemeClr val="bg2">
                    <a:lumMod val="10000"/>
                  </a:schemeClr>
                </a:solidFill>
                <a:latin typeface="+mj-lt"/>
                <a:cs typeface="Arial" panose="020B0604020202020204" pitchFamily="34" charset="0"/>
              </a:rPr>
              <a:t>.</a:t>
            </a:r>
          </a:p>
          <a:p>
            <a:endParaRPr lang="en-US" dirty="0"/>
          </a:p>
        </p:txBody>
      </p:sp>
      <p:grpSp>
        <p:nvGrpSpPr>
          <p:cNvPr id="4" name="Group 3">
            <a:extLst>
              <a:ext uri="{FF2B5EF4-FFF2-40B4-BE49-F238E27FC236}">
                <a16:creationId xmlns:a16="http://schemas.microsoft.com/office/drawing/2014/main" id="{7B13CBC6-9EA0-176A-C1FC-479632E45E0E}"/>
              </a:ext>
            </a:extLst>
          </p:cNvPr>
          <p:cNvGrpSpPr/>
          <p:nvPr/>
        </p:nvGrpSpPr>
        <p:grpSpPr>
          <a:xfrm>
            <a:off x="2604931" y="5688363"/>
            <a:ext cx="3491069" cy="805636"/>
            <a:chOff x="867608" y="3"/>
            <a:chExt cx="5153338" cy="805636"/>
          </a:xfrm>
        </p:grpSpPr>
        <p:sp>
          <p:nvSpPr>
            <p:cNvPr id="5" name="Rectangle: Top Corners Rounded 4">
              <a:extLst>
                <a:ext uri="{FF2B5EF4-FFF2-40B4-BE49-F238E27FC236}">
                  <a16:creationId xmlns:a16="http://schemas.microsoft.com/office/drawing/2014/main" id="{64BD059D-97FC-8BC6-A635-AB2F4031D6F0}"/>
                </a:ext>
              </a:extLst>
            </p:cNvPr>
            <p:cNvSpPr/>
            <p:nvPr/>
          </p:nvSpPr>
          <p:spPr>
            <a:xfrm rot="5400000">
              <a:off x="3041459" y="-2173848"/>
              <a:ext cx="805636" cy="5153338"/>
            </a:xfrm>
            <a:prstGeom prst="round2SameRect">
              <a:avLst/>
            </a:pr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6" name="Rectangle: Top Corners Rounded 4">
              <a:extLst>
                <a:ext uri="{FF2B5EF4-FFF2-40B4-BE49-F238E27FC236}">
                  <a16:creationId xmlns:a16="http://schemas.microsoft.com/office/drawing/2014/main" id="{F43717A6-AB0E-8E39-19AD-BF588048B70B}"/>
                </a:ext>
              </a:extLst>
            </p:cNvPr>
            <p:cNvSpPr txBox="1"/>
            <p:nvPr/>
          </p:nvSpPr>
          <p:spPr>
            <a:xfrm>
              <a:off x="867608" y="39331"/>
              <a:ext cx="5114010" cy="7269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Problem</a:t>
              </a:r>
              <a:endParaRPr lang="en-US" sz="1600" kern="1200" dirty="0">
                <a:solidFill>
                  <a:srgbClr val="F16038"/>
                </a:solidFill>
                <a:latin typeface="+mn-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b="0" i="0" kern="1200" dirty="0">
                  <a:solidFill>
                    <a:srgbClr val="000000"/>
                  </a:solidFill>
                  <a:latin typeface="+mn-lt"/>
                  <a:ea typeface="+mn-ea"/>
                  <a:cs typeface="Arial" panose="020B0604020202020204" pitchFamily="34" charset="0"/>
                </a:rPr>
                <a:t>Identify the Criteria and Constraints</a:t>
              </a:r>
              <a:endParaRPr lang="en-US" sz="1600" kern="1200" dirty="0">
                <a:solidFill>
                  <a:srgbClr val="F16038"/>
                </a:solidFill>
                <a:latin typeface="+mn-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A483F9F3-64A1-C03E-085A-D086BF213F97}"/>
              </a:ext>
            </a:extLst>
          </p:cNvPr>
          <p:cNvGrpSpPr/>
          <p:nvPr/>
        </p:nvGrpSpPr>
        <p:grpSpPr>
          <a:xfrm>
            <a:off x="1737323" y="5618560"/>
            <a:ext cx="867608" cy="1239440"/>
            <a:chOff x="0" y="2796"/>
            <a:chExt cx="867608" cy="1239440"/>
          </a:xfrm>
        </p:grpSpPr>
        <p:sp>
          <p:nvSpPr>
            <p:cNvPr id="8" name="Arrow: Chevron 7">
              <a:extLst>
                <a:ext uri="{FF2B5EF4-FFF2-40B4-BE49-F238E27FC236}">
                  <a16:creationId xmlns:a16="http://schemas.microsoft.com/office/drawing/2014/main" id="{56F26B63-66E9-3A23-65EE-8CCA470FEBE5}"/>
                </a:ext>
              </a:extLst>
            </p:cNvPr>
            <p:cNvSpPr/>
            <p:nvPr/>
          </p:nvSpPr>
          <p:spPr>
            <a:xfrm rot="5400000">
              <a:off x="-185916" y="188712"/>
              <a:ext cx="1239440" cy="867608"/>
            </a:xfrm>
            <a:prstGeom prst="chevron">
              <a:avLst/>
            </a:pr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9" name="Arrow: Chevron 4">
              <a:extLst>
                <a:ext uri="{FF2B5EF4-FFF2-40B4-BE49-F238E27FC236}">
                  <a16:creationId xmlns:a16="http://schemas.microsoft.com/office/drawing/2014/main" id="{7AE9355E-ED3B-CAF5-59D9-91FA3195FA86}"/>
                </a:ext>
              </a:extLst>
            </p:cNvPr>
            <p:cNvSpPr txBox="1"/>
            <p:nvPr/>
          </p:nvSpPr>
          <p:spPr>
            <a:xfrm>
              <a:off x="0" y="436600"/>
              <a:ext cx="867608" cy="37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mn-lt"/>
                  <a:ea typeface="+mn-ea"/>
                  <a:cs typeface="+mn-cs"/>
                </a:rPr>
                <a:t>Identify</a:t>
              </a:r>
            </a:p>
          </p:txBody>
        </p:sp>
      </p:grpSp>
    </p:spTree>
    <p:extLst>
      <p:ext uri="{BB962C8B-B14F-4D97-AF65-F5344CB8AC3E}">
        <p14:creationId xmlns:p14="http://schemas.microsoft.com/office/powerpoint/2010/main" val="201165918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TotalTime>
  <Words>1196</Words>
  <Application>Microsoft Office PowerPoint</Application>
  <PresentationFormat>Widescreen</PresentationFormat>
  <Paragraphs>201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Helvetica</vt:lpstr>
      <vt:lpstr>Montserrat</vt:lpstr>
      <vt:lpstr>Office Theme</vt:lpstr>
      <vt:lpstr>PowerPoint Presentation</vt:lpstr>
      <vt:lpstr>Read Aloud</vt:lpstr>
      <vt:lpstr>PowerPoint Presentation</vt:lpstr>
      <vt:lpstr>Engineering Jobs</vt:lpstr>
      <vt:lpstr>Engineering Jobs</vt:lpstr>
      <vt:lpstr>Engineering Jobs</vt:lpstr>
      <vt:lpstr>PowerPoint Presentation</vt:lpstr>
      <vt:lpstr>PowerPoint Presentation</vt:lpstr>
      <vt:lpstr>Problem</vt:lpstr>
      <vt:lpstr>Criteria: (Desired Outcomes)  </vt:lpstr>
      <vt:lpstr>Constraints: (Limitations)</vt:lpstr>
      <vt:lpstr>Explore Materials</vt:lpstr>
      <vt:lpstr>Brainstorm!</vt:lpstr>
      <vt:lpstr>Gather Materials</vt:lpstr>
      <vt:lpstr>Team Member Responsibilities</vt:lpstr>
      <vt:lpstr>Design Your Pollinator!</vt:lpstr>
      <vt:lpstr>Criteria</vt:lpstr>
      <vt:lpstr>PowerPoint Presentation</vt:lpstr>
      <vt:lpstr>Redesign: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Janee Pelletier</dc:creator>
  <cp:lastModifiedBy>Benedetta</cp:lastModifiedBy>
  <cp:revision>128</cp:revision>
  <dcterms:created xsi:type="dcterms:W3CDTF">2019-01-25T15:04:50Z</dcterms:created>
  <dcterms:modified xsi:type="dcterms:W3CDTF">2024-01-22T00:15:01Z</dcterms:modified>
</cp:coreProperties>
</file>