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65" r:id="rId2"/>
    <p:sldId id="261" r:id="rId3"/>
    <p:sldId id="266" r:id="rId4"/>
    <p:sldId id="267" r:id="rId5"/>
    <p:sldId id="268" r:id="rId6"/>
    <p:sldId id="269" r:id="rId7"/>
    <p:sldId id="271" r:id="rId8"/>
    <p:sldId id="270" r:id="rId9"/>
    <p:sldId id="272" r:id="rId10"/>
    <p:sldId id="273" r:id="rId11"/>
    <p:sldId id="274" r:id="rId12"/>
    <p:sldId id="275" r:id="rId13"/>
    <p:sldId id="276" r:id="rId14"/>
    <p:sldId id="277" r:id="rId15"/>
    <p:sldId id="278" r:id="rId16"/>
    <p:sldId id="279" r:id="rId17"/>
    <p:sldId id="280" r:id="rId18"/>
    <p:sldId id="281"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3840" userDrawn="1">
          <p15:clr>
            <a:srgbClr val="A4A3A4"/>
          </p15:clr>
        </p15:guide>
        <p15:guide id="3" orient="horz"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E37222"/>
    <a:srgbClr val="BED600"/>
    <a:srgbClr val="3FCFD5"/>
    <a:srgbClr val="002C5F"/>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46"/>
    <p:restoredTop sz="92988" autoAdjust="0"/>
  </p:normalViewPr>
  <p:slideViewPr>
    <p:cSldViewPr snapToGrid="0" snapToObjects="1">
      <p:cViewPr varScale="1">
        <p:scale>
          <a:sx n="59" d="100"/>
          <a:sy n="59" d="100"/>
        </p:scale>
        <p:origin x="1248" y="204"/>
      </p:cViewPr>
      <p:guideLst>
        <p:guide orient="horz" pos="3456"/>
        <p:guide pos="3840"/>
        <p:guide orient="horz"/>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37" d="100"/>
          <a:sy n="37" d="100"/>
        </p:scale>
        <p:origin x="224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DB247-FFE2-481D-A6F0-AF25F70FDBA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D1D0656-2E29-49B4-B708-B1E8D0F0A759}">
      <dgm:prSet phldrT="[Text]"/>
      <dgm:spPr>
        <a:xfrm rot="5400000">
          <a:off x="-176902" y="188160"/>
          <a:ext cx="1179352" cy="825546"/>
        </a:xfrm>
        <a:prstGeom prst="chevron">
          <a:avLst/>
        </a:prstGeom>
        <a:solidFill>
          <a:srgbClr val="82C34D">
            <a:hueOff val="0"/>
            <a:satOff val="0"/>
            <a:lumOff val="0"/>
            <a:alphaOff val="0"/>
          </a:srgbClr>
        </a:solidFill>
        <a:ln w="12700" cap="flat" cmpd="sng" algn="ctr">
          <a:noFill/>
          <a:prstDash val="solid"/>
          <a:miter lim="800000"/>
        </a:ln>
        <a:effectLst/>
      </dgm:spPr>
      <dgm:t>
        <a:bodyPr/>
        <a:lstStyle/>
        <a:p>
          <a:pPr>
            <a:buNone/>
          </a:pPr>
          <a:r>
            <a:rPr lang="en-US" b="1" dirty="0">
              <a:solidFill>
                <a:sysClr val="window" lastClr="FFFFFF"/>
              </a:solidFill>
              <a:latin typeface="+mn-lt"/>
              <a:ea typeface="+mn-ea"/>
              <a:cs typeface="+mn-cs"/>
            </a:rPr>
            <a:t>Identify</a:t>
          </a:r>
        </a:p>
      </dgm:t>
    </dgm:pt>
    <dgm:pt modelId="{03573ECA-DBAF-4AED-A6F2-F1379C74FB0A}" type="parTrans" cxnId="{BFEDDFF0-9E87-46CF-8CD3-274A78C98470}">
      <dgm:prSet/>
      <dgm:spPr/>
      <dgm:t>
        <a:bodyPr/>
        <a:lstStyle/>
        <a:p>
          <a:endParaRPr lang="en-US">
            <a:latin typeface="+mn-lt"/>
          </a:endParaRPr>
        </a:p>
      </dgm:t>
    </dgm:pt>
    <dgm:pt modelId="{2ACFEC54-232E-4D2A-88C2-F63AE8A9B07F}" type="sibTrans" cxnId="{BFEDDFF0-9E87-46CF-8CD3-274A78C98470}">
      <dgm:prSet/>
      <dgm:spPr/>
      <dgm:t>
        <a:bodyPr/>
        <a:lstStyle/>
        <a:p>
          <a:endParaRPr lang="en-US">
            <a:latin typeface="+mn-lt"/>
          </a:endParaRPr>
        </a:p>
      </dgm:t>
    </dgm:pt>
    <dgm:pt modelId="{635B1886-97D2-4FF9-BA66-09DE5026F7D3}">
      <dgm:prSet phldrT="[Text]" custT="1"/>
      <dgm:spPr>
        <a:xfrm rot="5400000">
          <a:off x="2955408" y="-2117766"/>
          <a:ext cx="766579" cy="5026302"/>
        </a:xfrm>
        <a:solidFill>
          <a:sysClr val="window" lastClr="FFFFFF">
            <a:alpha val="90000"/>
            <a:hueOff val="0"/>
            <a:satOff val="0"/>
            <a:lumOff val="0"/>
            <a:alphaOff val="0"/>
          </a:sysClr>
        </a:solidFill>
        <a:ln w="12700" cap="flat" cmpd="sng" algn="ctr">
          <a:solidFill>
            <a:srgbClr val="82C34D"/>
          </a:solidFill>
          <a:prstDash val="solid"/>
          <a:miter lim="800000"/>
        </a:ln>
        <a:effectLst/>
      </dgm:spPr>
      <dgm:t>
        <a:bodyPr/>
        <a:lstStyle/>
        <a:p>
          <a:pPr>
            <a:buChar char="•"/>
          </a:pPr>
          <a:r>
            <a:rPr lang="en-US" sz="1600" b="0" i="0" dirty="0">
              <a:solidFill>
                <a:srgbClr val="000000"/>
              </a:solidFill>
              <a:latin typeface="+mn-lt"/>
              <a:ea typeface="+mn-ea"/>
              <a:cs typeface="Arial" panose="020B0604020202020204" pitchFamily="34" charset="0"/>
            </a:rPr>
            <a:t>Identify the Problem</a:t>
          </a:r>
          <a:endParaRPr lang="en-US" sz="1600" dirty="0">
            <a:solidFill>
              <a:srgbClr val="F16038"/>
            </a:solidFill>
            <a:latin typeface="+mn-lt"/>
            <a:ea typeface="+mn-ea"/>
            <a:cs typeface="Arial" panose="020B0604020202020204" pitchFamily="34" charset="0"/>
          </a:endParaRPr>
        </a:p>
      </dgm:t>
    </dgm:pt>
    <dgm:pt modelId="{185D00BA-3AFC-49C6-AF28-22D1B7070D98}" type="parTrans" cxnId="{5C2DAD30-5E71-49B1-AE8D-D1D15B1B1ABA}">
      <dgm:prSet/>
      <dgm:spPr/>
      <dgm:t>
        <a:bodyPr/>
        <a:lstStyle/>
        <a:p>
          <a:endParaRPr lang="en-US">
            <a:latin typeface="+mn-lt"/>
          </a:endParaRPr>
        </a:p>
      </dgm:t>
    </dgm:pt>
    <dgm:pt modelId="{73850627-BF87-465C-A681-103E238462ED}" type="sibTrans" cxnId="{5C2DAD30-5E71-49B1-AE8D-D1D15B1B1ABA}">
      <dgm:prSet/>
      <dgm:spPr/>
      <dgm:t>
        <a:bodyPr/>
        <a:lstStyle/>
        <a:p>
          <a:endParaRPr lang="en-US">
            <a:latin typeface="+mn-lt"/>
          </a:endParaRPr>
        </a:p>
      </dgm:t>
    </dgm:pt>
    <dgm:pt modelId="{046784EA-65FF-473B-8801-09FE9BA585DE}">
      <dgm:prSet phldrT="[Text]"/>
      <dgm:spPr>
        <a:xfrm rot="5400000">
          <a:off x="-176902" y="1254163"/>
          <a:ext cx="1179352" cy="825546"/>
        </a:xfrm>
        <a:prstGeom prst="chevron">
          <a:avLst/>
        </a:prstGeom>
        <a:solidFill>
          <a:srgbClr val="005786"/>
        </a:solidFill>
        <a:ln w="12700" cap="flat" cmpd="sng" algn="ctr">
          <a:noFill/>
          <a:prstDash val="solid"/>
          <a:miter lim="800000"/>
        </a:ln>
        <a:effectLst/>
      </dgm:spPr>
      <dgm:t>
        <a:bodyPr/>
        <a:lstStyle/>
        <a:p>
          <a:pPr>
            <a:buNone/>
          </a:pPr>
          <a:r>
            <a:rPr lang="en-US" b="1" dirty="0">
              <a:solidFill>
                <a:sysClr val="window" lastClr="FFFFFF"/>
              </a:solidFill>
              <a:latin typeface="+mn-lt"/>
              <a:ea typeface="+mn-ea"/>
              <a:cs typeface="Arial" panose="020B0604020202020204" pitchFamily="34" charset="0"/>
            </a:rPr>
            <a:t>Imagine</a:t>
          </a:r>
        </a:p>
      </dgm:t>
    </dgm:pt>
    <dgm:pt modelId="{FF35C47E-6E1A-428E-8BE9-ACB75A6445E7}" type="parTrans" cxnId="{BA21FEE3-C7C8-479C-B400-312CD779B692}">
      <dgm:prSet/>
      <dgm:spPr/>
      <dgm:t>
        <a:bodyPr/>
        <a:lstStyle/>
        <a:p>
          <a:endParaRPr lang="en-US">
            <a:latin typeface="+mn-lt"/>
          </a:endParaRPr>
        </a:p>
      </dgm:t>
    </dgm:pt>
    <dgm:pt modelId="{BE2ECDD7-F6AF-4163-A330-B03407BD0F2B}" type="sibTrans" cxnId="{BA21FEE3-C7C8-479C-B400-312CD779B692}">
      <dgm:prSet/>
      <dgm:spPr/>
      <dgm:t>
        <a:bodyPr/>
        <a:lstStyle/>
        <a:p>
          <a:endParaRPr lang="en-US">
            <a:latin typeface="+mn-lt"/>
          </a:endParaRPr>
        </a:p>
      </dgm:t>
    </dgm:pt>
    <dgm:pt modelId="{5DCD886B-DD70-49F9-B875-37AFD57E058F}">
      <dgm:prSet phldrT="[Text]" custT="1"/>
      <dgm:spPr>
        <a:xfrm rot="5400000">
          <a:off x="2955404" y="-1052601"/>
          <a:ext cx="766586" cy="5026302"/>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dgm:spPr>
      <dgm:t>
        <a:bodyPr/>
        <a:lstStyle/>
        <a:p>
          <a:pPr>
            <a:buChar char="•"/>
          </a:pPr>
          <a:r>
            <a:rPr lang="en-US" sz="1600" dirty="0">
              <a:solidFill>
                <a:srgbClr val="000000"/>
              </a:solidFill>
              <a:latin typeface="+mn-lt"/>
              <a:ea typeface="+mn-ea"/>
              <a:cs typeface="Arial" panose="020B0604020202020204" pitchFamily="34" charset="0"/>
            </a:rPr>
            <a:t>Explore the materials</a:t>
          </a:r>
          <a:endParaRPr lang="en-US" sz="1600" dirty="0">
            <a:solidFill>
              <a:srgbClr val="F16038"/>
            </a:solidFill>
            <a:latin typeface="+mn-lt"/>
            <a:ea typeface="+mn-ea"/>
            <a:cs typeface="Arial" panose="020B0604020202020204" pitchFamily="34" charset="0"/>
          </a:endParaRPr>
        </a:p>
      </dgm:t>
    </dgm:pt>
    <dgm:pt modelId="{CC4D24D6-4F13-4EE8-A501-B04059B4E5E5}" type="parTrans" cxnId="{0DC41CF8-0B0C-4610-86C4-0A13A93EAA68}">
      <dgm:prSet/>
      <dgm:spPr/>
      <dgm:t>
        <a:bodyPr/>
        <a:lstStyle/>
        <a:p>
          <a:endParaRPr lang="en-US">
            <a:latin typeface="+mn-lt"/>
          </a:endParaRPr>
        </a:p>
      </dgm:t>
    </dgm:pt>
    <dgm:pt modelId="{87E1E0F0-FB10-4808-BF56-E7A59AE0F6A6}" type="sibTrans" cxnId="{0DC41CF8-0B0C-4610-86C4-0A13A93EAA68}">
      <dgm:prSet/>
      <dgm:spPr/>
      <dgm:t>
        <a:bodyPr/>
        <a:lstStyle/>
        <a:p>
          <a:endParaRPr lang="en-US">
            <a:latin typeface="+mn-lt"/>
          </a:endParaRPr>
        </a:p>
      </dgm:t>
    </dgm:pt>
    <dgm:pt modelId="{BC89A732-FBDC-4763-B99C-A5F14A6859E7}">
      <dgm:prSet phldrT="[Text]"/>
      <dgm:spPr>
        <a:xfrm rot="5400000">
          <a:off x="-176902" y="2387569"/>
          <a:ext cx="1179352" cy="825546"/>
        </a:xfrm>
        <a:prstGeom prst="chevron">
          <a:avLst/>
        </a:prstGeom>
        <a:solidFill>
          <a:srgbClr val="824D94"/>
        </a:solidFill>
        <a:ln w="12700" cap="flat" cmpd="sng" algn="ctr">
          <a:noFill/>
          <a:prstDash val="solid"/>
          <a:miter lim="800000"/>
        </a:ln>
        <a:effectLst/>
      </dgm:spPr>
      <dgm:t>
        <a:bodyPr/>
        <a:lstStyle/>
        <a:p>
          <a:pPr>
            <a:buNone/>
          </a:pPr>
          <a:r>
            <a:rPr lang="en-US" b="1" dirty="0">
              <a:solidFill>
                <a:sysClr val="window" lastClr="FFFFFF"/>
              </a:solidFill>
              <a:latin typeface="+mn-lt"/>
              <a:ea typeface="+mn-ea"/>
              <a:cs typeface="Arial" panose="020B0604020202020204" pitchFamily="34" charset="0"/>
            </a:rPr>
            <a:t>Plan</a:t>
          </a:r>
        </a:p>
      </dgm:t>
    </dgm:pt>
    <dgm:pt modelId="{8B008903-B8F2-492E-B710-A720448D0E59}" type="parTrans" cxnId="{5E4CF415-29F8-4CDB-8716-2EB37AEE1BAC}">
      <dgm:prSet/>
      <dgm:spPr/>
      <dgm:t>
        <a:bodyPr/>
        <a:lstStyle/>
        <a:p>
          <a:endParaRPr lang="en-US">
            <a:latin typeface="+mn-lt"/>
          </a:endParaRPr>
        </a:p>
      </dgm:t>
    </dgm:pt>
    <dgm:pt modelId="{AC7851FA-D85C-4444-83AC-E788F451C3EC}" type="sibTrans" cxnId="{5E4CF415-29F8-4CDB-8716-2EB37AEE1BAC}">
      <dgm:prSet/>
      <dgm:spPr/>
      <dgm:t>
        <a:bodyPr/>
        <a:lstStyle/>
        <a:p>
          <a:endParaRPr lang="en-US">
            <a:latin typeface="+mn-lt"/>
          </a:endParaRPr>
        </a:p>
      </dgm:t>
    </dgm:pt>
    <dgm:pt modelId="{85315060-03FB-4DD5-BFC2-1339F59E4F57}">
      <dgm:prSet phldrT="[Text]"/>
      <dgm:spPr>
        <a:xfrm rot="5400000">
          <a:off x="-176902" y="3452730"/>
          <a:ext cx="1179352" cy="825546"/>
        </a:xfrm>
        <a:prstGeom prst="chevron">
          <a:avLst/>
        </a:prstGeom>
        <a:solidFill>
          <a:srgbClr val="E95E09"/>
        </a:solidFill>
        <a:ln w="12700" cap="flat" cmpd="sng" algn="ctr">
          <a:noFill/>
          <a:prstDash val="solid"/>
          <a:miter lim="800000"/>
        </a:ln>
        <a:effectLst/>
      </dgm:spPr>
      <dgm:t>
        <a:bodyPr/>
        <a:lstStyle/>
        <a:p>
          <a:pPr>
            <a:buNone/>
          </a:pPr>
          <a:r>
            <a:rPr lang="en-US" b="1" dirty="0">
              <a:solidFill>
                <a:srgbClr val="FFFFFF"/>
              </a:solidFill>
              <a:latin typeface="+mn-lt"/>
              <a:ea typeface="+mn-ea"/>
              <a:cs typeface="+mn-cs"/>
            </a:rPr>
            <a:t>Create</a:t>
          </a:r>
        </a:p>
      </dgm:t>
    </dgm:pt>
    <dgm:pt modelId="{99848BAD-1B59-4CC7-BB92-8D93915C83F3}" type="parTrans" cxnId="{5EFFFD65-777D-43DF-98CF-0EBCBA74F520}">
      <dgm:prSet/>
      <dgm:spPr/>
      <dgm:t>
        <a:bodyPr/>
        <a:lstStyle/>
        <a:p>
          <a:endParaRPr lang="en-US">
            <a:latin typeface="+mn-lt"/>
          </a:endParaRPr>
        </a:p>
      </dgm:t>
    </dgm:pt>
    <dgm:pt modelId="{1294BC86-6241-4B51-8DAA-45696580F83E}" type="sibTrans" cxnId="{5EFFFD65-777D-43DF-98CF-0EBCBA74F520}">
      <dgm:prSet/>
      <dgm:spPr/>
      <dgm:t>
        <a:bodyPr/>
        <a:lstStyle/>
        <a:p>
          <a:endParaRPr lang="en-US">
            <a:latin typeface="+mn-lt"/>
          </a:endParaRPr>
        </a:p>
      </dgm:t>
    </dgm:pt>
    <dgm:pt modelId="{4EF44278-0A6F-46C3-A790-395767ED15F2}">
      <dgm:prSet phldrT="[Text]" custT="1"/>
      <dgm:spPr>
        <a:xfrm rot="5400000">
          <a:off x="2955408" y="1145123"/>
          <a:ext cx="766579" cy="5026302"/>
        </a:xfrm>
        <a:prstGeom prst="round2SameRect">
          <a:avLst/>
        </a:prstGeom>
        <a:solidFill>
          <a:srgbClr val="FFFFFF">
            <a:alpha val="90000"/>
            <a:hueOff val="0"/>
            <a:satOff val="0"/>
            <a:lumOff val="0"/>
            <a:alphaOff val="0"/>
          </a:srgbClr>
        </a:solidFill>
        <a:ln w="12700" cap="flat" cmpd="sng" algn="ctr">
          <a:solidFill>
            <a:srgbClr val="E95E09"/>
          </a:solidFill>
          <a:prstDash val="solid"/>
          <a:miter lim="800000"/>
        </a:ln>
        <a:effectLst/>
      </dgm:spPr>
      <dgm:t>
        <a:bodyPr/>
        <a:lstStyle/>
        <a:p>
          <a:pPr>
            <a:buChar char="•"/>
          </a:pPr>
          <a:r>
            <a:rPr lang="en-US" sz="1600" dirty="0">
              <a:solidFill>
                <a:srgbClr val="000000"/>
              </a:solidFill>
              <a:latin typeface="+mn-lt"/>
              <a:ea typeface="+mn-ea"/>
              <a:cs typeface="+mn-cs"/>
            </a:rPr>
            <a:t>Build the product/prototype</a:t>
          </a:r>
          <a:endParaRPr lang="en-US" sz="1600" dirty="0">
            <a:solidFill>
              <a:srgbClr val="F16038"/>
            </a:solidFill>
            <a:latin typeface="+mn-lt"/>
            <a:ea typeface="+mn-ea"/>
            <a:cs typeface="+mn-cs"/>
          </a:endParaRPr>
        </a:p>
      </dgm:t>
    </dgm:pt>
    <dgm:pt modelId="{4210538C-6A39-464C-8424-BF61F9F52474}" type="parTrans" cxnId="{866C9BF8-6A05-419D-8A8F-51A48D796938}">
      <dgm:prSet/>
      <dgm:spPr/>
      <dgm:t>
        <a:bodyPr/>
        <a:lstStyle/>
        <a:p>
          <a:endParaRPr lang="en-US">
            <a:latin typeface="+mn-lt"/>
          </a:endParaRPr>
        </a:p>
      </dgm:t>
    </dgm:pt>
    <dgm:pt modelId="{54F38B09-7445-4685-9820-CE7876D87D0E}" type="sibTrans" cxnId="{866C9BF8-6A05-419D-8A8F-51A48D796938}">
      <dgm:prSet/>
      <dgm:spPr/>
      <dgm:t>
        <a:bodyPr/>
        <a:lstStyle/>
        <a:p>
          <a:endParaRPr lang="en-US">
            <a:latin typeface="+mn-lt"/>
          </a:endParaRPr>
        </a:p>
      </dgm:t>
    </dgm:pt>
    <dgm:pt modelId="{56F25EE1-278C-428E-BA93-D9F9A35DDC71}">
      <dgm:prSet phldrT="[Text]">
        <dgm:style>
          <a:lnRef idx="0">
            <a:scrgbClr r="0" g="0" b="0"/>
          </a:lnRef>
          <a:fillRef idx="0">
            <a:scrgbClr r="0" g="0" b="0"/>
          </a:fillRef>
          <a:effectRef idx="0">
            <a:scrgbClr r="0" g="0" b="0"/>
          </a:effectRef>
          <a:fontRef idx="minor">
            <a:schemeClr val="lt1"/>
          </a:fontRef>
        </dgm:style>
      </dgm:prSet>
      <dgm:spPr>
        <a:xfrm rot="5400000">
          <a:off x="-176902" y="4517892"/>
          <a:ext cx="1179352" cy="825546"/>
        </a:xfrm>
        <a:prstGeom prst="chevron">
          <a:avLst/>
        </a:prstGeom>
        <a:solidFill>
          <a:srgbClr val="4D4D4F"/>
        </a:solidFill>
        <a:ln>
          <a:noFill/>
        </a:ln>
        <a:effectLst/>
      </dgm:spPr>
      <dgm:t>
        <a:bodyPr/>
        <a:lstStyle/>
        <a:p>
          <a:pPr>
            <a:buNone/>
          </a:pPr>
          <a:r>
            <a:rPr lang="en-US" b="1" dirty="0">
              <a:solidFill>
                <a:srgbClr val="FFFFFF"/>
              </a:solidFill>
              <a:latin typeface="+mn-lt"/>
              <a:ea typeface="+mn-ea"/>
              <a:cs typeface="+mn-cs"/>
            </a:rPr>
            <a:t>Improve </a:t>
          </a:r>
        </a:p>
      </dgm:t>
    </dgm:pt>
    <dgm:pt modelId="{F3FE68B0-C67B-4462-A88A-03A0F9DA0930}" type="parTrans" cxnId="{D3A74AE4-229A-4395-944C-FE523052CC7F}">
      <dgm:prSet/>
      <dgm:spPr/>
      <dgm:t>
        <a:bodyPr/>
        <a:lstStyle/>
        <a:p>
          <a:endParaRPr lang="en-US">
            <a:latin typeface="+mn-lt"/>
          </a:endParaRPr>
        </a:p>
      </dgm:t>
    </dgm:pt>
    <dgm:pt modelId="{139DE0AF-0A47-4D88-9B22-78B2FC2E49EC}" type="sibTrans" cxnId="{D3A74AE4-229A-4395-944C-FE523052CC7F}">
      <dgm:prSet/>
      <dgm:spPr/>
      <dgm:t>
        <a:bodyPr/>
        <a:lstStyle/>
        <a:p>
          <a:endParaRPr lang="en-US">
            <a:latin typeface="+mn-lt"/>
          </a:endParaRPr>
        </a:p>
      </dgm:t>
    </dgm:pt>
    <dgm:pt modelId="{A112CA9B-00A5-4ACC-A00A-65E2B4997DB2}">
      <dgm:prSet phldrT="[Text]" custT="1"/>
      <dgm:spPr>
        <a:xfrm rot="5400000">
          <a:off x="2955408" y="2211127"/>
          <a:ext cx="766579" cy="5026302"/>
        </a:xfrm>
        <a:prstGeom prst="round2SameRect">
          <a:avLst/>
        </a:prstGeom>
        <a:solidFill>
          <a:srgbClr val="FFFFFF">
            <a:alpha val="90000"/>
            <a:hueOff val="0"/>
            <a:satOff val="0"/>
            <a:lumOff val="0"/>
            <a:alphaOff val="0"/>
          </a:srgbClr>
        </a:solidFill>
        <a:ln w="12700" cap="flat" cmpd="sng" algn="ctr">
          <a:solidFill>
            <a:srgbClr val="919191"/>
          </a:solidFill>
          <a:prstDash val="solid"/>
          <a:miter lim="800000"/>
        </a:ln>
        <a:effectLst/>
      </dgm:spPr>
      <dgm:t>
        <a:bodyPr/>
        <a:lstStyle/>
        <a:p>
          <a:pPr>
            <a:buChar char="•"/>
          </a:pPr>
          <a:r>
            <a:rPr lang="en-US" sz="1600" b="0" i="0" dirty="0">
              <a:solidFill>
                <a:srgbClr val="000000"/>
              </a:solidFill>
              <a:latin typeface="+mn-lt"/>
              <a:cs typeface="Arial" panose="020B0604020202020204" pitchFamily="34" charset="0"/>
            </a:rPr>
            <a:t>Analyze results from test</a:t>
          </a:r>
          <a:endParaRPr lang="en-US" sz="1600" dirty="0">
            <a:solidFill>
              <a:srgbClr val="F16038"/>
            </a:solidFill>
            <a:latin typeface="+mn-lt"/>
            <a:ea typeface="+mn-ea"/>
            <a:cs typeface="+mn-cs"/>
          </a:endParaRPr>
        </a:p>
      </dgm:t>
    </dgm:pt>
    <dgm:pt modelId="{7065E735-941A-4D40-8F16-CB4FA3178F44}" type="parTrans" cxnId="{1C555135-C645-43D1-979C-60BAE2617F9C}">
      <dgm:prSet/>
      <dgm:spPr/>
      <dgm:t>
        <a:bodyPr/>
        <a:lstStyle/>
        <a:p>
          <a:endParaRPr lang="en-US">
            <a:latin typeface="+mn-lt"/>
          </a:endParaRPr>
        </a:p>
      </dgm:t>
    </dgm:pt>
    <dgm:pt modelId="{E0DFBD13-964D-423F-8994-62883B03847E}" type="sibTrans" cxnId="{1C555135-C645-43D1-979C-60BAE2617F9C}">
      <dgm:prSet/>
      <dgm:spPr/>
      <dgm:t>
        <a:bodyPr/>
        <a:lstStyle/>
        <a:p>
          <a:endParaRPr lang="en-US">
            <a:latin typeface="+mn-lt"/>
          </a:endParaRPr>
        </a:p>
      </dgm:t>
    </dgm:pt>
    <dgm:pt modelId="{CD2A5D7D-C865-4427-B92D-00DEF9C693F0}">
      <dgm:prSet phldrT="[Text]" custT="1"/>
      <dgm:spPr>
        <a:xfrm rot="5400000">
          <a:off x="2887163" y="80804"/>
          <a:ext cx="903068" cy="5026302"/>
        </a:xfrm>
        <a:noFill/>
        <a:ln w="12700" cap="flat" cmpd="sng" algn="ctr">
          <a:solidFill>
            <a:srgbClr val="824D94"/>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mn-lt"/>
              <a:ea typeface="+mn-ea"/>
              <a:cs typeface="Arial" panose="020B0604020202020204" pitchFamily="34" charset="0"/>
            </a:rPr>
            <a:t>Create a plan individually</a:t>
          </a:r>
          <a:endParaRPr lang="en-US" sz="1600" dirty="0">
            <a:solidFill>
              <a:srgbClr val="F16038"/>
            </a:solidFill>
            <a:latin typeface="+mn-lt"/>
            <a:ea typeface="+mn-ea"/>
            <a:cs typeface="Arial" panose="020B0604020202020204" pitchFamily="34" charset="0"/>
          </a:endParaRPr>
        </a:p>
      </dgm:t>
    </dgm:pt>
    <dgm:pt modelId="{E0715A4A-3770-447E-9C58-066119CD02B2}" type="sibTrans" cxnId="{E54F1990-8E73-4A2A-BAAA-F684B088378F}">
      <dgm:prSet/>
      <dgm:spPr/>
      <dgm:t>
        <a:bodyPr/>
        <a:lstStyle/>
        <a:p>
          <a:endParaRPr lang="en-US">
            <a:latin typeface="+mn-lt"/>
          </a:endParaRPr>
        </a:p>
      </dgm:t>
    </dgm:pt>
    <dgm:pt modelId="{8BD47F3C-F2E9-433A-9E5D-C796F19089BE}" type="parTrans" cxnId="{E54F1990-8E73-4A2A-BAAA-F684B088378F}">
      <dgm:prSet/>
      <dgm:spPr/>
      <dgm:t>
        <a:bodyPr/>
        <a:lstStyle/>
        <a:p>
          <a:endParaRPr lang="en-US">
            <a:latin typeface="+mn-lt"/>
          </a:endParaRPr>
        </a:p>
      </dgm:t>
    </dgm:pt>
    <dgm:pt modelId="{EB02781A-3D49-4DD7-9F52-3A234EAA2C93}">
      <dgm:prSet phldrT="[Text]" custT="1"/>
      <dgm:spPr>
        <a:xfrm rot="5400000">
          <a:off x="2955408" y="-2117766"/>
          <a:ext cx="766579" cy="5026302"/>
        </a:xfrm>
        <a:solidFill>
          <a:sysClr val="window" lastClr="FFFFFF">
            <a:alpha val="90000"/>
            <a:hueOff val="0"/>
            <a:satOff val="0"/>
            <a:lumOff val="0"/>
            <a:alphaOff val="0"/>
          </a:sysClr>
        </a:solidFill>
        <a:ln w="12700" cap="flat" cmpd="sng" algn="ctr">
          <a:solidFill>
            <a:srgbClr val="82C34D"/>
          </a:solidFill>
          <a:prstDash val="solid"/>
          <a:miter lim="800000"/>
        </a:ln>
        <a:effectLst/>
      </dgm:spPr>
      <dgm:t>
        <a:bodyPr/>
        <a:lstStyle/>
        <a:p>
          <a:pPr>
            <a:buChar char="•"/>
          </a:pPr>
          <a:r>
            <a:rPr lang="en-US" sz="1600" b="0" i="0" dirty="0">
              <a:solidFill>
                <a:srgbClr val="000000"/>
              </a:solidFill>
              <a:latin typeface="+mn-lt"/>
              <a:ea typeface="+mn-ea"/>
              <a:cs typeface="Arial" panose="020B0604020202020204" pitchFamily="34" charset="0"/>
            </a:rPr>
            <a:t>Identify the Criteria and Constraints</a:t>
          </a:r>
          <a:endParaRPr lang="en-US" sz="1600" dirty="0">
            <a:solidFill>
              <a:srgbClr val="F16038"/>
            </a:solidFill>
            <a:latin typeface="+mn-lt"/>
            <a:ea typeface="+mn-ea"/>
            <a:cs typeface="Arial" panose="020B0604020202020204" pitchFamily="34" charset="0"/>
          </a:endParaRPr>
        </a:p>
      </dgm:t>
    </dgm:pt>
    <dgm:pt modelId="{3112EE55-80D6-46BE-BBB3-C67D6EB64AAA}" type="parTrans" cxnId="{A0036BBF-4832-4260-B084-42ED5C32B625}">
      <dgm:prSet/>
      <dgm:spPr/>
      <dgm:t>
        <a:bodyPr/>
        <a:lstStyle/>
        <a:p>
          <a:endParaRPr lang="en-US">
            <a:latin typeface="+mn-lt"/>
          </a:endParaRPr>
        </a:p>
      </dgm:t>
    </dgm:pt>
    <dgm:pt modelId="{F9F9D510-F587-47B4-82E1-00C4009B08D5}" type="sibTrans" cxnId="{A0036BBF-4832-4260-B084-42ED5C32B625}">
      <dgm:prSet/>
      <dgm:spPr/>
      <dgm:t>
        <a:bodyPr/>
        <a:lstStyle/>
        <a:p>
          <a:endParaRPr lang="en-US">
            <a:latin typeface="+mn-lt"/>
          </a:endParaRPr>
        </a:p>
      </dgm:t>
    </dgm:pt>
    <dgm:pt modelId="{90081BC3-7431-4C03-98E9-05CF148FDBFF}">
      <dgm:prSet phldrT="[Text]" custT="1"/>
      <dgm:spPr>
        <a:xfrm rot="5400000">
          <a:off x="2955404" y="-1052601"/>
          <a:ext cx="766586" cy="5026302"/>
        </a:xfrm>
        <a:solidFill>
          <a:sysClr val="window" lastClr="FFFFFF">
            <a:alpha val="90000"/>
            <a:hueOff val="0"/>
            <a:satOff val="0"/>
            <a:lumOff val="0"/>
            <a:alphaOff val="0"/>
          </a:sysClr>
        </a:solidFill>
        <a:ln w="12700" cap="flat" cmpd="sng" algn="ctr">
          <a:solidFill>
            <a:srgbClr val="005786"/>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mn-lt"/>
              <a:ea typeface="+mn-ea"/>
              <a:cs typeface="Arial" panose="020B0604020202020204" pitchFamily="34" charset="0"/>
            </a:rPr>
            <a:t>Brainstorm ideas</a:t>
          </a:r>
          <a:endParaRPr lang="en-US" sz="1600" dirty="0">
            <a:solidFill>
              <a:srgbClr val="F16038"/>
            </a:solidFill>
            <a:latin typeface="+mn-lt"/>
            <a:ea typeface="+mn-ea"/>
            <a:cs typeface="Arial" panose="020B0604020202020204" pitchFamily="34" charset="0"/>
          </a:endParaRPr>
        </a:p>
      </dgm:t>
    </dgm:pt>
    <dgm:pt modelId="{156B7A25-3E46-4173-AAAB-5C2FE04B85A0}" type="parTrans" cxnId="{A8F200C9-9E80-48E1-B815-2584DD6419FE}">
      <dgm:prSet/>
      <dgm:spPr/>
      <dgm:t>
        <a:bodyPr/>
        <a:lstStyle/>
        <a:p>
          <a:endParaRPr lang="en-US">
            <a:latin typeface="+mn-lt"/>
          </a:endParaRPr>
        </a:p>
      </dgm:t>
    </dgm:pt>
    <dgm:pt modelId="{6750682A-63FE-4ECB-BA4F-86BAAE276A3A}" type="sibTrans" cxnId="{A8F200C9-9E80-48E1-B815-2584DD6419FE}">
      <dgm:prSet/>
      <dgm:spPr/>
      <dgm:t>
        <a:bodyPr/>
        <a:lstStyle/>
        <a:p>
          <a:endParaRPr lang="en-US">
            <a:latin typeface="+mn-lt"/>
          </a:endParaRPr>
        </a:p>
      </dgm:t>
    </dgm:pt>
    <dgm:pt modelId="{143B790E-C466-4E7D-BD4D-76D0883E973D}">
      <dgm:prSet phldrT="[Text]" custT="1"/>
      <dgm:spPr>
        <a:xfrm rot="5400000">
          <a:off x="2887163" y="80804"/>
          <a:ext cx="903068" cy="5026302"/>
        </a:xfrm>
        <a:noFill/>
        <a:ln w="12700" cap="flat" cmpd="sng" algn="ctr">
          <a:solidFill>
            <a:srgbClr val="824D94"/>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mn-lt"/>
              <a:ea typeface="+mn-ea"/>
              <a:cs typeface="Arial" panose="020B0604020202020204" pitchFamily="34" charset="0"/>
            </a:rPr>
            <a:t>Select a group</a:t>
          </a:r>
          <a:endParaRPr lang="en-US" sz="1600" dirty="0">
            <a:solidFill>
              <a:srgbClr val="F16038"/>
            </a:solidFill>
            <a:latin typeface="+mn-lt"/>
            <a:ea typeface="+mn-ea"/>
            <a:cs typeface="Arial" panose="020B0604020202020204" pitchFamily="34" charset="0"/>
          </a:endParaRPr>
        </a:p>
      </dgm:t>
    </dgm:pt>
    <dgm:pt modelId="{A8C99DB2-1772-4372-A65A-8683F5B97F13}" type="parTrans" cxnId="{1922BC0D-B5B2-4336-AFE8-C242DEF162D5}">
      <dgm:prSet/>
      <dgm:spPr/>
      <dgm:t>
        <a:bodyPr/>
        <a:lstStyle/>
        <a:p>
          <a:endParaRPr lang="en-US">
            <a:latin typeface="+mn-lt"/>
          </a:endParaRPr>
        </a:p>
      </dgm:t>
    </dgm:pt>
    <dgm:pt modelId="{E2A21F2D-E2F3-4197-9CC3-7671FB03737C}" type="sibTrans" cxnId="{1922BC0D-B5B2-4336-AFE8-C242DEF162D5}">
      <dgm:prSet/>
      <dgm:spPr/>
      <dgm:t>
        <a:bodyPr/>
        <a:lstStyle/>
        <a:p>
          <a:endParaRPr lang="en-US">
            <a:latin typeface="+mn-lt"/>
          </a:endParaRPr>
        </a:p>
      </dgm:t>
    </dgm:pt>
    <dgm:pt modelId="{82C47FF0-C8B3-4705-AF93-3BBC33A7E7E9}">
      <dgm:prSet phldrT="[Text]" custT="1"/>
      <dgm:spPr>
        <a:xfrm rot="5400000">
          <a:off x="2887163" y="80804"/>
          <a:ext cx="903068" cy="5026302"/>
        </a:xfrm>
        <a:noFill/>
        <a:ln w="12700" cap="flat" cmpd="sng" algn="ctr">
          <a:solidFill>
            <a:srgbClr val="824D94"/>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mn-lt"/>
              <a:ea typeface="+mn-ea"/>
              <a:cs typeface="Arial" panose="020B0604020202020204" pitchFamily="34" charset="0"/>
            </a:rPr>
            <a:t>Gather materials</a:t>
          </a:r>
          <a:endParaRPr lang="en-US" sz="1600" dirty="0">
            <a:solidFill>
              <a:srgbClr val="F16038"/>
            </a:solidFill>
            <a:latin typeface="+mn-lt"/>
            <a:ea typeface="+mn-ea"/>
            <a:cs typeface="Arial" panose="020B0604020202020204" pitchFamily="34" charset="0"/>
          </a:endParaRPr>
        </a:p>
      </dgm:t>
    </dgm:pt>
    <dgm:pt modelId="{E0680FC4-3255-4BF6-9030-F69E2D513BDB}" type="parTrans" cxnId="{AA5324BA-4D9D-4158-B222-205AFE575B56}">
      <dgm:prSet/>
      <dgm:spPr/>
      <dgm:t>
        <a:bodyPr/>
        <a:lstStyle/>
        <a:p>
          <a:endParaRPr lang="en-US">
            <a:latin typeface="+mn-lt"/>
          </a:endParaRPr>
        </a:p>
      </dgm:t>
    </dgm:pt>
    <dgm:pt modelId="{E401FBB7-D3C2-4EA9-90C9-AB1563684A55}" type="sibTrans" cxnId="{AA5324BA-4D9D-4158-B222-205AFE575B56}">
      <dgm:prSet/>
      <dgm:spPr/>
      <dgm:t>
        <a:bodyPr/>
        <a:lstStyle/>
        <a:p>
          <a:endParaRPr lang="en-US">
            <a:latin typeface="+mn-lt"/>
          </a:endParaRPr>
        </a:p>
      </dgm:t>
    </dgm:pt>
    <dgm:pt modelId="{2FF81BAB-02ED-40D4-B1A7-B3C24546ACA3}">
      <dgm:prSet phldrT="[Text]" custT="1"/>
      <dgm:spPr>
        <a:xfrm rot="5400000">
          <a:off x="2955408" y="1145123"/>
          <a:ext cx="766579" cy="5026302"/>
        </a:xfrm>
        <a:solidFill>
          <a:srgbClr val="FFFFFF">
            <a:alpha val="90000"/>
            <a:hueOff val="0"/>
            <a:satOff val="0"/>
            <a:lumOff val="0"/>
            <a:alphaOff val="0"/>
          </a:srgbClr>
        </a:solidFill>
        <a:ln w="12700" cap="flat" cmpd="sng" algn="ctr">
          <a:solidFill>
            <a:srgbClr val="E95E09"/>
          </a:solidFill>
          <a:prstDash val="solid"/>
          <a:miter lim="800000"/>
        </a:ln>
        <a:effectLst/>
      </dgm:spPr>
      <dgm:t>
        <a:bodyPr/>
        <a:lstStyle/>
        <a:p>
          <a:pPr>
            <a:buChar char="•"/>
          </a:pPr>
          <a:r>
            <a:rPr lang="en-US" sz="1600" dirty="0">
              <a:solidFill>
                <a:srgbClr val="000000"/>
              </a:solidFill>
              <a:latin typeface="+mn-lt"/>
              <a:ea typeface="+mn-ea"/>
              <a:cs typeface="+mn-cs"/>
            </a:rPr>
            <a:t>Test the product/prototype</a:t>
          </a:r>
          <a:endParaRPr lang="en-US" sz="1600" dirty="0">
            <a:solidFill>
              <a:srgbClr val="F16038"/>
            </a:solidFill>
            <a:latin typeface="+mn-lt"/>
            <a:ea typeface="+mn-ea"/>
            <a:cs typeface="+mn-cs"/>
          </a:endParaRPr>
        </a:p>
      </dgm:t>
    </dgm:pt>
    <dgm:pt modelId="{93568BE2-9FEB-494F-A295-43F42AF5BD71}" type="parTrans" cxnId="{BDFC49F1-3770-4736-9618-62F2C595C391}">
      <dgm:prSet/>
      <dgm:spPr/>
      <dgm:t>
        <a:bodyPr/>
        <a:lstStyle/>
        <a:p>
          <a:endParaRPr lang="en-US">
            <a:latin typeface="+mn-lt"/>
          </a:endParaRPr>
        </a:p>
      </dgm:t>
    </dgm:pt>
    <dgm:pt modelId="{6BA7E264-7008-45C8-910F-321BA9293AC2}" type="sibTrans" cxnId="{BDFC49F1-3770-4736-9618-62F2C595C391}">
      <dgm:prSet/>
      <dgm:spPr/>
      <dgm:t>
        <a:bodyPr/>
        <a:lstStyle/>
        <a:p>
          <a:endParaRPr lang="en-US">
            <a:latin typeface="+mn-lt"/>
          </a:endParaRPr>
        </a:p>
      </dgm:t>
    </dgm:pt>
    <dgm:pt modelId="{648B6068-2594-48EB-A678-47C7E515043C}">
      <dgm:prSet phldrT="[Text]" custT="1"/>
      <dgm:spPr>
        <a:xfrm rot="5400000">
          <a:off x="2955408" y="2211127"/>
          <a:ext cx="766579" cy="5026302"/>
        </a:xfrm>
        <a:solidFill>
          <a:srgbClr val="FFFFFF">
            <a:alpha val="90000"/>
            <a:hueOff val="0"/>
            <a:satOff val="0"/>
            <a:lumOff val="0"/>
            <a:alphaOff val="0"/>
          </a:srgbClr>
        </a:solidFill>
        <a:ln w="12700" cap="flat" cmpd="sng" algn="ctr">
          <a:solidFill>
            <a:srgbClr val="919191"/>
          </a:solidFill>
          <a:prstDash val="solid"/>
          <a:miter lim="800000"/>
        </a:ln>
        <a:effectLst/>
      </dgm:spPr>
      <dgm:t>
        <a:bodyPr/>
        <a:lstStyle/>
        <a:p>
          <a:pPr>
            <a:buChar char="•"/>
          </a:pPr>
          <a:r>
            <a:rPr lang="en-US" sz="1600" b="0" i="0" dirty="0">
              <a:solidFill>
                <a:srgbClr val="000000"/>
              </a:solidFill>
              <a:latin typeface="+mn-lt"/>
              <a:cs typeface="Arial" panose="020B0604020202020204" pitchFamily="34" charset="0"/>
            </a:rPr>
            <a:t>Modify process or design to make it better</a:t>
          </a:r>
          <a:endParaRPr lang="en-US" sz="1600" dirty="0">
            <a:solidFill>
              <a:srgbClr val="F16038"/>
            </a:solidFill>
            <a:latin typeface="+mn-lt"/>
            <a:ea typeface="+mn-ea"/>
            <a:cs typeface="+mn-cs"/>
          </a:endParaRPr>
        </a:p>
      </dgm:t>
    </dgm:pt>
    <dgm:pt modelId="{9E867159-5B6A-4CAB-865D-6BC94133D930}" type="parTrans" cxnId="{080D84E5-3EE1-4114-8D19-C87EB9171193}">
      <dgm:prSet/>
      <dgm:spPr/>
      <dgm:t>
        <a:bodyPr/>
        <a:lstStyle/>
        <a:p>
          <a:endParaRPr lang="en-US">
            <a:latin typeface="+mn-lt"/>
          </a:endParaRPr>
        </a:p>
      </dgm:t>
    </dgm:pt>
    <dgm:pt modelId="{9DD3CF07-7043-4CB7-B7BA-DC7AA2A9BEE8}" type="sibTrans" cxnId="{080D84E5-3EE1-4114-8D19-C87EB9171193}">
      <dgm:prSet/>
      <dgm:spPr/>
      <dgm:t>
        <a:bodyPr/>
        <a:lstStyle/>
        <a:p>
          <a:endParaRPr lang="en-US">
            <a:latin typeface="+mn-lt"/>
          </a:endParaRPr>
        </a:p>
      </dgm:t>
    </dgm:pt>
    <dgm:pt modelId="{EDF3A051-3B2E-4548-8A83-CDAE943218F2}">
      <dgm:prSet phldrT="[Text]" custT="1"/>
      <dgm:spPr>
        <a:xfrm rot="5400000">
          <a:off x="2955408" y="2211127"/>
          <a:ext cx="766579" cy="5026302"/>
        </a:xfrm>
        <a:solidFill>
          <a:srgbClr val="FFFFFF">
            <a:alpha val="90000"/>
            <a:hueOff val="0"/>
            <a:satOff val="0"/>
            <a:lumOff val="0"/>
            <a:alphaOff val="0"/>
          </a:srgbClr>
        </a:solidFill>
        <a:ln w="12700" cap="flat" cmpd="sng" algn="ctr">
          <a:solidFill>
            <a:srgbClr val="919191"/>
          </a:solidFill>
          <a:prstDash val="solid"/>
          <a:miter lim="800000"/>
        </a:ln>
        <a:effectLst/>
      </dgm:spPr>
      <dgm:t>
        <a:bodyPr/>
        <a:lstStyle/>
        <a:p>
          <a:pPr>
            <a:buChar char="•"/>
          </a:pPr>
          <a:r>
            <a:rPr lang="en-US" sz="1600" b="0" i="0" dirty="0">
              <a:solidFill>
                <a:srgbClr val="000000"/>
              </a:solidFill>
              <a:latin typeface="+mn-lt"/>
              <a:cs typeface="Arial" panose="020B0604020202020204" pitchFamily="34" charset="0"/>
            </a:rPr>
            <a:t>Repeat as many times as needed</a:t>
          </a:r>
          <a:endParaRPr lang="en-US" sz="1600" dirty="0">
            <a:solidFill>
              <a:srgbClr val="F16038"/>
            </a:solidFill>
            <a:latin typeface="+mn-lt"/>
            <a:ea typeface="+mn-ea"/>
            <a:cs typeface="+mn-cs"/>
          </a:endParaRPr>
        </a:p>
      </dgm:t>
    </dgm:pt>
    <dgm:pt modelId="{94D7C2BE-765E-4F08-AA6D-E441B2054B58}" type="parTrans" cxnId="{ACFE59E0-E4F0-4331-9622-E1D5B910A650}">
      <dgm:prSet/>
      <dgm:spPr/>
      <dgm:t>
        <a:bodyPr/>
        <a:lstStyle/>
        <a:p>
          <a:endParaRPr lang="en-US">
            <a:latin typeface="+mn-lt"/>
          </a:endParaRPr>
        </a:p>
      </dgm:t>
    </dgm:pt>
    <dgm:pt modelId="{FF5AC09A-9D9D-4607-B09F-58DF1F64DE85}" type="sibTrans" cxnId="{ACFE59E0-E4F0-4331-9622-E1D5B910A650}">
      <dgm:prSet/>
      <dgm:spPr/>
      <dgm:t>
        <a:bodyPr/>
        <a:lstStyle/>
        <a:p>
          <a:endParaRPr lang="en-US">
            <a:latin typeface="+mn-lt"/>
          </a:endParaRPr>
        </a:p>
      </dgm:t>
    </dgm:pt>
    <dgm:pt modelId="{3AA2FCA8-1D62-4C41-80FA-6B4579129DCF}" type="pres">
      <dgm:prSet presAssocID="{18DDB247-FFE2-481D-A6F0-AF25F70FDBA2}" presName="linearFlow" presStyleCnt="0">
        <dgm:presLayoutVars>
          <dgm:dir/>
          <dgm:animLvl val="lvl"/>
          <dgm:resizeHandles val="exact"/>
        </dgm:presLayoutVars>
      </dgm:prSet>
      <dgm:spPr/>
    </dgm:pt>
    <dgm:pt modelId="{20AC0969-4DDD-4864-84BA-063C95E5BCA6}" type="pres">
      <dgm:prSet presAssocID="{9D1D0656-2E29-49B4-B708-B1E8D0F0A759}" presName="composite" presStyleCnt="0"/>
      <dgm:spPr/>
    </dgm:pt>
    <dgm:pt modelId="{06895307-049A-4274-A31B-E81D026FCFA4}" type="pres">
      <dgm:prSet presAssocID="{9D1D0656-2E29-49B4-B708-B1E8D0F0A759}" presName="parentText" presStyleLbl="alignNode1" presStyleIdx="0" presStyleCnt="5" custLinFactNeighborX="0" custLinFactNeighborY="-71">
        <dgm:presLayoutVars>
          <dgm:chMax val="1"/>
          <dgm:bulletEnabled val="1"/>
        </dgm:presLayoutVars>
      </dgm:prSet>
      <dgm:spPr/>
    </dgm:pt>
    <dgm:pt modelId="{1C4D4BC6-7487-4AF1-82B8-DAA6287394F9}" type="pres">
      <dgm:prSet presAssocID="{9D1D0656-2E29-49B4-B708-B1E8D0F0A759}" presName="descendantText" presStyleLbl="alignAcc1" presStyleIdx="0" presStyleCnt="5" custScaleY="100000" custLinFactNeighborX="0" custLinFactNeighborY="-456">
        <dgm:presLayoutVars>
          <dgm:bulletEnabled val="1"/>
        </dgm:presLayoutVars>
      </dgm:prSet>
      <dgm:spPr>
        <a:prstGeom prst="round2SameRect">
          <a:avLst/>
        </a:prstGeom>
      </dgm:spPr>
    </dgm:pt>
    <dgm:pt modelId="{D1926B51-3BA9-4C03-B5B1-6D00CFAC178A}" type="pres">
      <dgm:prSet presAssocID="{2ACFEC54-232E-4D2A-88C2-F63AE8A9B07F}" presName="sp" presStyleCnt="0"/>
      <dgm:spPr/>
    </dgm:pt>
    <dgm:pt modelId="{40D2C1D5-C1DA-4ACA-BFAF-E06E78F9591F}" type="pres">
      <dgm:prSet presAssocID="{046784EA-65FF-473B-8801-09FE9BA585DE}" presName="composite" presStyleCnt="0"/>
      <dgm:spPr/>
    </dgm:pt>
    <dgm:pt modelId="{AA20C47B-9F23-417D-9C83-BD49A3037EFD}" type="pres">
      <dgm:prSet presAssocID="{046784EA-65FF-473B-8801-09FE9BA585DE}" presName="parentText" presStyleLbl="alignNode1" presStyleIdx="1" presStyleCnt="5">
        <dgm:presLayoutVars>
          <dgm:chMax val="1"/>
          <dgm:bulletEnabled val="1"/>
        </dgm:presLayoutVars>
      </dgm:prSet>
      <dgm:spPr/>
    </dgm:pt>
    <dgm:pt modelId="{53A405A1-0425-462B-AE08-E21D6780E78D}" type="pres">
      <dgm:prSet presAssocID="{046784EA-65FF-473B-8801-09FE9BA585DE}" presName="descendantText" presStyleLbl="alignAcc1" presStyleIdx="1" presStyleCnt="5" custScaleY="100001" custLinFactNeighborX="416">
        <dgm:presLayoutVars>
          <dgm:bulletEnabled val="1"/>
        </dgm:presLayoutVars>
      </dgm:prSet>
      <dgm:spPr>
        <a:prstGeom prst="round2SameRect">
          <a:avLst/>
        </a:prstGeom>
      </dgm:spPr>
    </dgm:pt>
    <dgm:pt modelId="{72FC72C8-99AF-4B51-8233-68704154079E}" type="pres">
      <dgm:prSet presAssocID="{BE2ECDD7-F6AF-4163-A330-B03407BD0F2B}" presName="sp" presStyleCnt="0"/>
      <dgm:spPr/>
    </dgm:pt>
    <dgm:pt modelId="{542A9860-6C1C-41B9-A4F1-AD2E4E7C0DF2}" type="pres">
      <dgm:prSet presAssocID="{BC89A732-FBDC-4763-B99C-A5F14A6859E7}" presName="composite" presStyleCnt="0"/>
      <dgm:spPr/>
    </dgm:pt>
    <dgm:pt modelId="{2A0C5A49-8D0D-46CF-8B80-35F2EFA60C0F}" type="pres">
      <dgm:prSet presAssocID="{BC89A732-FBDC-4763-B99C-A5F14A6859E7}" presName="parentText" presStyleLbl="alignNode1" presStyleIdx="2" presStyleCnt="5">
        <dgm:presLayoutVars>
          <dgm:chMax val="1"/>
          <dgm:bulletEnabled val="1"/>
        </dgm:presLayoutVars>
      </dgm:prSet>
      <dgm:spPr/>
    </dgm:pt>
    <dgm:pt modelId="{1874836E-48A7-4FCA-92CA-350A1E8DD9A8}" type="pres">
      <dgm:prSet presAssocID="{BC89A732-FBDC-4763-B99C-A5F14A6859E7}" presName="descendantText" presStyleLbl="alignAcc1" presStyleIdx="2" presStyleCnt="5" custScaleY="98128">
        <dgm:presLayoutVars>
          <dgm:bulletEnabled val="1"/>
        </dgm:presLayoutVars>
      </dgm:prSet>
      <dgm:spPr>
        <a:prstGeom prst="round2SameRect">
          <a:avLst/>
        </a:prstGeom>
      </dgm:spPr>
    </dgm:pt>
    <dgm:pt modelId="{A7467639-99E6-4080-9760-0B624CD312F3}" type="pres">
      <dgm:prSet presAssocID="{AC7851FA-D85C-4444-83AC-E788F451C3EC}" presName="sp" presStyleCnt="0"/>
      <dgm:spPr/>
    </dgm:pt>
    <dgm:pt modelId="{32932BE8-9F01-4261-B0FE-25C74204ADEB}" type="pres">
      <dgm:prSet presAssocID="{85315060-03FB-4DD5-BFC2-1339F59E4F57}" presName="composite" presStyleCnt="0"/>
      <dgm:spPr/>
    </dgm:pt>
    <dgm:pt modelId="{7170A2DF-CCB3-4F81-A017-51F68A445B4B}" type="pres">
      <dgm:prSet presAssocID="{85315060-03FB-4DD5-BFC2-1339F59E4F57}" presName="parentText" presStyleLbl="alignNode1" presStyleIdx="3" presStyleCnt="5">
        <dgm:presLayoutVars>
          <dgm:chMax val="1"/>
          <dgm:bulletEnabled val="1"/>
        </dgm:presLayoutVars>
      </dgm:prSet>
      <dgm:spPr/>
    </dgm:pt>
    <dgm:pt modelId="{3B059D2C-7943-4ABA-9DC4-4B5B3118440D}" type="pres">
      <dgm:prSet presAssocID="{85315060-03FB-4DD5-BFC2-1339F59E4F57}" presName="descendantText" presStyleLbl="alignAcc1" presStyleIdx="3" presStyleCnt="5" custLinFactNeighborX="0" custLinFactNeighborY="-110">
        <dgm:presLayoutVars>
          <dgm:bulletEnabled val="1"/>
        </dgm:presLayoutVars>
      </dgm:prSet>
      <dgm:spPr>
        <a:prstGeom prst="round2SameRect">
          <a:avLst/>
        </a:prstGeom>
      </dgm:spPr>
    </dgm:pt>
    <dgm:pt modelId="{39803883-3AEB-4086-A469-10F9D45FE65C}" type="pres">
      <dgm:prSet presAssocID="{1294BC86-6241-4B51-8DAA-45696580F83E}" presName="sp" presStyleCnt="0"/>
      <dgm:spPr/>
    </dgm:pt>
    <dgm:pt modelId="{C416377C-D1E6-40A1-AA0E-D035D7A21F39}" type="pres">
      <dgm:prSet presAssocID="{56F25EE1-278C-428E-BA93-D9F9A35DDC71}" presName="composite" presStyleCnt="0"/>
      <dgm:spPr/>
    </dgm:pt>
    <dgm:pt modelId="{9E5D38A8-95CB-4D23-90E9-68067DD66E40}" type="pres">
      <dgm:prSet presAssocID="{56F25EE1-278C-428E-BA93-D9F9A35DDC71}" presName="parentText" presStyleLbl="alignNode1" presStyleIdx="4" presStyleCnt="5">
        <dgm:presLayoutVars>
          <dgm:chMax val="1"/>
          <dgm:bulletEnabled val="1"/>
        </dgm:presLayoutVars>
      </dgm:prSet>
      <dgm:spPr/>
    </dgm:pt>
    <dgm:pt modelId="{CE4E4CBE-ED4C-4D0A-985F-6460517C251B}" type="pres">
      <dgm:prSet presAssocID="{56F25EE1-278C-428E-BA93-D9F9A35DDC71}" presName="descendantText" presStyleLbl="alignAcc1" presStyleIdx="4" presStyleCnt="5">
        <dgm:presLayoutVars>
          <dgm:bulletEnabled val="1"/>
        </dgm:presLayoutVars>
      </dgm:prSet>
      <dgm:spPr>
        <a:prstGeom prst="round2SameRect">
          <a:avLst/>
        </a:prstGeom>
      </dgm:spPr>
    </dgm:pt>
  </dgm:ptLst>
  <dgm:cxnLst>
    <dgm:cxn modelId="{1922BC0D-B5B2-4336-AFE8-C242DEF162D5}" srcId="{BC89A732-FBDC-4763-B99C-A5F14A6859E7}" destId="{143B790E-C466-4E7D-BD4D-76D0883E973D}" srcOrd="1" destOrd="0" parTransId="{A8C99DB2-1772-4372-A65A-8683F5B97F13}" sibTransId="{E2A21F2D-E2F3-4197-9CC3-7671FB03737C}"/>
    <dgm:cxn modelId="{5E4CF415-29F8-4CDB-8716-2EB37AEE1BAC}" srcId="{18DDB247-FFE2-481D-A6F0-AF25F70FDBA2}" destId="{BC89A732-FBDC-4763-B99C-A5F14A6859E7}" srcOrd="2" destOrd="0" parTransId="{8B008903-B8F2-492E-B710-A720448D0E59}" sibTransId="{AC7851FA-D85C-4444-83AC-E788F451C3EC}"/>
    <dgm:cxn modelId="{5C2DAD30-5E71-49B1-AE8D-D1D15B1B1ABA}" srcId="{9D1D0656-2E29-49B4-B708-B1E8D0F0A759}" destId="{635B1886-97D2-4FF9-BA66-09DE5026F7D3}" srcOrd="0" destOrd="0" parTransId="{185D00BA-3AFC-49C6-AF28-22D1B7070D98}" sibTransId="{73850627-BF87-465C-A681-103E238462ED}"/>
    <dgm:cxn modelId="{1C555135-C645-43D1-979C-60BAE2617F9C}" srcId="{56F25EE1-278C-428E-BA93-D9F9A35DDC71}" destId="{A112CA9B-00A5-4ACC-A00A-65E2B4997DB2}" srcOrd="0" destOrd="0" parTransId="{7065E735-941A-4D40-8F16-CB4FA3178F44}" sibTransId="{E0DFBD13-964D-423F-8994-62883B03847E}"/>
    <dgm:cxn modelId="{734F1936-BE0B-4631-80B1-BEFCACE4A840}" type="presOf" srcId="{56F25EE1-278C-428E-BA93-D9F9A35DDC71}" destId="{9E5D38A8-95CB-4D23-90E9-68067DD66E40}" srcOrd="0" destOrd="0" presId="urn:microsoft.com/office/officeart/2005/8/layout/chevron2"/>
    <dgm:cxn modelId="{15C42F40-2F75-429E-B58E-8EF873ABC55C}" type="presOf" srcId="{648B6068-2594-48EB-A678-47C7E515043C}" destId="{CE4E4CBE-ED4C-4D0A-985F-6460517C251B}" srcOrd="0" destOrd="1" presId="urn:microsoft.com/office/officeart/2005/8/layout/chevron2"/>
    <dgm:cxn modelId="{5EFFFD65-777D-43DF-98CF-0EBCBA74F520}" srcId="{18DDB247-FFE2-481D-A6F0-AF25F70FDBA2}" destId="{85315060-03FB-4DD5-BFC2-1339F59E4F57}" srcOrd="3" destOrd="0" parTransId="{99848BAD-1B59-4CC7-BB92-8D93915C83F3}" sibTransId="{1294BC86-6241-4B51-8DAA-45696580F83E}"/>
    <dgm:cxn modelId="{9115BB67-717B-407A-B5E8-47B1FCB60BE0}" type="presOf" srcId="{EB02781A-3D49-4DD7-9F52-3A234EAA2C93}" destId="{1C4D4BC6-7487-4AF1-82B8-DAA6287394F9}" srcOrd="0" destOrd="1" presId="urn:microsoft.com/office/officeart/2005/8/layout/chevron2"/>
    <dgm:cxn modelId="{58EF914B-FAB3-4340-B0CE-BAAFDDAD845F}" type="presOf" srcId="{18DDB247-FFE2-481D-A6F0-AF25F70FDBA2}" destId="{3AA2FCA8-1D62-4C41-80FA-6B4579129DCF}" srcOrd="0" destOrd="0" presId="urn:microsoft.com/office/officeart/2005/8/layout/chevron2"/>
    <dgm:cxn modelId="{E7850954-5302-4DE1-83B3-C2B8B70934F8}" type="presOf" srcId="{9D1D0656-2E29-49B4-B708-B1E8D0F0A759}" destId="{06895307-049A-4274-A31B-E81D026FCFA4}" srcOrd="0" destOrd="0" presId="urn:microsoft.com/office/officeart/2005/8/layout/chevron2"/>
    <dgm:cxn modelId="{57DF1D58-B8BA-480E-8515-70806025F8B5}" type="presOf" srcId="{635B1886-97D2-4FF9-BA66-09DE5026F7D3}" destId="{1C4D4BC6-7487-4AF1-82B8-DAA6287394F9}" srcOrd="0" destOrd="0" presId="urn:microsoft.com/office/officeart/2005/8/layout/chevron2"/>
    <dgm:cxn modelId="{E54F1990-8E73-4A2A-BAAA-F684B088378F}" srcId="{BC89A732-FBDC-4763-B99C-A5F14A6859E7}" destId="{CD2A5D7D-C865-4427-B92D-00DEF9C693F0}" srcOrd="0" destOrd="0" parTransId="{8BD47F3C-F2E9-433A-9E5D-C796F19089BE}" sibTransId="{E0715A4A-3770-447E-9C58-066119CD02B2}"/>
    <dgm:cxn modelId="{64084F91-F665-4AA6-9604-F8274275AC6B}" type="presOf" srcId="{90081BC3-7431-4C03-98E9-05CF148FDBFF}" destId="{53A405A1-0425-462B-AE08-E21D6780E78D}" srcOrd="0" destOrd="1" presId="urn:microsoft.com/office/officeart/2005/8/layout/chevron2"/>
    <dgm:cxn modelId="{533C8496-29F5-402A-B227-4B2FE91988A0}" type="presOf" srcId="{5DCD886B-DD70-49F9-B875-37AFD57E058F}" destId="{53A405A1-0425-462B-AE08-E21D6780E78D}" srcOrd="0" destOrd="0" presId="urn:microsoft.com/office/officeart/2005/8/layout/chevron2"/>
    <dgm:cxn modelId="{3DA8FB9D-BC35-469F-A1C0-0F90DEF6C4AB}" type="presOf" srcId="{BC89A732-FBDC-4763-B99C-A5F14A6859E7}" destId="{2A0C5A49-8D0D-46CF-8B80-35F2EFA60C0F}" srcOrd="0" destOrd="0" presId="urn:microsoft.com/office/officeart/2005/8/layout/chevron2"/>
    <dgm:cxn modelId="{C85901A5-DC6A-4833-B661-62C26FC07F5A}" type="presOf" srcId="{82C47FF0-C8B3-4705-AF93-3BBC33A7E7E9}" destId="{1874836E-48A7-4FCA-92CA-350A1E8DD9A8}" srcOrd="0" destOrd="2" presId="urn:microsoft.com/office/officeart/2005/8/layout/chevron2"/>
    <dgm:cxn modelId="{FECFC4B3-54A8-427E-8CCB-9C97C1F541D6}" type="presOf" srcId="{4EF44278-0A6F-46C3-A790-395767ED15F2}" destId="{3B059D2C-7943-4ABA-9DC4-4B5B3118440D}" srcOrd="0" destOrd="0" presId="urn:microsoft.com/office/officeart/2005/8/layout/chevron2"/>
    <dgm:cxn modelId="{AA5324BA-4D9D-4158-B222-205AFE575B56}" srcId="{BC89A732-FBDC-4763-B99C-A5F14A6859E7}" destId="{82C47FF0-C8B3-4705-AF93-3BBC33A7E7E9}" srcOrd="2" destOrd="0" parTransId="{E0680FC4-3255-4BF6-9030-F69E2D513BDB}" sibTransId="{E401FBB7-D3C2-4EA9-90C9-AB1563684A55}"/>
    <dgm:cxn modelId="{A0036BBF-4832-4260-B084-42ED5C32B625}" srcId="{9D1D0656-2E29-49B4-B708-B1E8D0F0A759}" destId="{EB02781A-3D49-4DD7-9F52-3A234EAA2C93}" srcOrd="1" destOrd="0" parTransId="{3112EE55-80D6-46BE-BBB3-C67D6EB64AAA}" sibTransId="{F9F9D510-F587-47B4-82E1-00C4009B08D5}"/>
    <dgm:cxn modelId="{749F75C1-D4A2-4DDA-8DAB-0075C84C1E3F}" type="presOf" srcId="{EDF3A051-3B2E-4548-8A83-CDAE943218F2}" destId="{CE4E4CBE-ED4C-4D0A-985F-6460517C251B}" srcOrd="0" destOrd="2" presId="urn:microsoft.com/office/officeart/2005/8/layout/chevron2"/>
    <dgm:cxn modelId="{7F048DC1-70AE-4BC4-BB79-C368EDF49ABF}" type="presOf" srcId="{CD2A5D7D-C865-4427-B92D-00DEF9C693F0}" destId="{1874836E-48A7-4FCA-92CA-350A1E8DD9A8}" srcOrd="0" destOrd="0" presId="urn:microsoft.com/office/officeart/2005/8/layout/chevron2"/>
    <dgm:cxn modelId="{425368C7-A052-4995-BDBC-6CC9891C50DA}" type="presOf" srcId="{046784EA-65FF-473B-8801-09FE9BA585DE}" destId="{AA20C47B-9F23-417D-9C83-BD49A3037EFD}" srcOrd="0" destOrd="0" presId="urn:microsoft.com/office/officeart/2005/8/layout/chevron2"/>
    <dgm:cxn modelId="{EAD617C8-37CF-48F4-A3D9-17C9AC4CBA37}" type="presOf" srcId="{143B790E-C466-4E7D-BD4D-76D0883E973D}" destId="{1874836E-48A7-4FCA-92CA-350A1E8DD9A8}" srcOrd="0" destOrd="1" presId="urn:microsoft.com/office/officeart/2005/8/layout/chevron2"/>
    <dgm:cxn modelId="{A8F200C9-9E80-48E1-B815-2584DD6419FE}" srcId="{046784EA-65FF-473B-8801-09FE9BA585DE}" destId="{90081BC3-7431-4C03-98E9-05CF148FDBFF}" srcOrd="1" destOrd="0" parTransId="{156B7A25-3E46-4173-AAAB-5C2FE04B85A0}" sibTransId="{6750682A-63FE-4ECB-BA4F-86BAAE276A3A}"/>
    <dgm:cxn modelId="{71974FDA-6DF7-44BA-82AD-51458EA42C4E}" type="presOf" srcId="{85315060-03FB-4DD5-BFC2-1339F59E4F57}" destId="{7170A2DF-CCB3-4F81-A017-51F68A445B4B}" srcOrd="0" destOrd="0" presId="urn:microsoft.com/office/officeart/2005/8/layout/chevron2"/>
    <dgm:cxn modelId="{ACFE59E0-E4F0-4331-9622-E1D5B910A650}" srcId="{56F25EE1-278C-428E-BA93-D9F9A35DDC71}" destId="{EDF3A051-3B2E-4548-8A83-CDAE943218F2}" srcOrd="2" destOrd="0" parTransId="{94D7C2BE-765E-4F08-AA6D-E441B2054B58}" sibTransId="{FF5AC09A-9D9D-4607-B09F-58DF1F64DE85}"/>
    <dgm:cxn modelId="{BA21FEE3-C7C8-479C-B400-312CD779B692}" srcId="{18DDB247-FFE2-481D-A6F0-AF25F70FDBA2}" destId="{046784EA-65FF-473B-8801-09FE9BA585DE}" srcOrd="1" destOrd="0" parTransId="{FF35C47E-6E1A-428E-8BE9-ACB75A6445E7}" sibTransId="{BE2ECDD7-F6AF-4163-A330-B03407BD0F2B}"/>
    <dgm:cxn modelId="{D3A74AE4-229A-4395-944C-FE523052CC7F}" srcId="{18DDB247-FFE2-481D-A6F0-AF25F70FDBA2}" destId="{56F25EE1-278C-428E-BA93-D9F9A35DDC71}" srcOrd="4" destOrd="0" parTransId="{F3FE68B0-C67B-4462-A88A-03A0F9DA0930}" sibTransId="{139DE0AF-0A47-4D88-9B22-78B2FC2E49EC}"/>
    <dgm:cxn modelId="{080D84E5-3EE1-4114-8D19-C87EB9171193}" srcId="{56F25EE1-278C-428E-BA93-D9F9A35DDC71}" destId="{648B6068-2594-48EB-A678-47C7E515043C}" srcOrd="1" destOrd="0" parTransId="{9E867159-5B6A-4CAB-865D-6BC94133D930}" sibTransId="{9DD3CF07-7043-4CB7-B7BA-DC7AA2A9BEE8}"/>
    <dgm:cxn modelId="{BFEDDFF0-9E87-46CF-8CD3-274A78C98470}" srcId="{18DDB247-FFE2-481D-A6F0-AF25F70FDBA2}" destId="{9D1D0656-2E29-49B4-B708-B1E8D0F0A759}" srcOrd="0" destOrd="0" parTransId="{03573ECA-DBAF-4AED-A6F2-F1379C74FB0A}" sibTransId="{2ACFEC54-232E-4D2A-88C2-F63AE8A9B07F}"/>
    <dgm:cxn modelId="{BDFC49F1-3770-4736-9618-62F2C595C391}" srcId="{85315060-03FB-4DD5-BFC2-1339F59E4F57}" destId="{2FF81BAB-02ED-40D4-B1A7-B3C24546ACA3}" srcOrd="1" destOrd="0" parTransId="{93568BE2-9FEB-494F-A295-43F42AF5BD71}" sibTransId="{6BA7E264-7008-45C8-910F-321BA9293AC2}"/>
    <dgm:cxn modelId="{0DC41CF8-0B0C-4610-86C4-0A13A93EAA68}" srcId="{046784EA-65FF-473B-8801-09FE9BA585DE}" destId="{5DCD886B-DD70-49F9-B875-37AFD57E058F}" srcOrd="0" destOrd="0" parTransId="{CC4D24D6-4F13-4EE8-A501-B04059B4E5E5}" sibTransId="{87E1E0F0-FB10-4808-BF56-E7A59AE0F6A6}"/>
    <dgm:cxn modelId="{35E67AF8-4ED6-4E3E-9622-755943E1BC9B}" type="presOf" srcId="{2FF81BAB-02ED-40D4-B1A7-B3C24546ACA3}" destId="{3B059D2C-7943-4ABA-9DC4-4B5B3118440D}" srcOrd="0" destOrd="1" presId="urn:microsoft.com/office/officeart/2005/8/layout/chevron2"/>
    <dgm:cxn modelId="{866C9BF8-6A05-419D-8A8F-51A48D796938}" srcId="{85315060-03FB-4DD5-BFC2-1339F59E4F57}" destId="{4EF44278-0A6F-46C3-A790-395767ED15F2}" srcOrd="0" destOrd="0" parTransId="{4210538C-6A39-464C-8424-BF61F9F52474}" sibTransId="{54F38B09-7445-4685-9820-CE7876D87D0E}"/>
    <dgm:cxn modelId="{4CCE95FA-C7CC-4970-A386-994C948C690D}" type="presOf" srcId="{A112CA9B-00A5-4ACC-A00A-65E2B4997DB2}" destId="{CE4E4CBE-ED4C-4D0A-985F-6460517C251B}" srcOrd="0" destOrd="0" presId="urn:microsoft.com/office/officeart/2005/8/layout/chevron2"/>
    <dgm:cxn modelId="{3FFCF394-AC77-47B1-BB05-CFA6B952F1E3}" type="presParOf" srcId="{3AA2FCA8-1D62-4C41-80FA-6B4579129DCF}" destId="{20AC0969-4DDD-4864-84BA-063C95E5BCA6}" srcOrd="0" destOrd="0" presId="urn:microsoft.com/office/officeart/2005/8/layout/chevron2"/>
    <dgm:cxn modelId="{DF9B4F6E-29D4-45E7-86E4-A937FFDB36F8}" type="presParOf" srcId="{20AC0969-4DDD-4864-84BA-063C95E5BCA6}" destId="{06895307-049A-4274-A31B-E81D026FCFA4}" srcOrd="0" destOrd="0" presId="urn:microsoft.com/office/officeart/2005/8/layout/chevron2"/>
    <dgm:cxn modelId="{3997F721-C828-4E5C-B858-C452A32778AE}" type="presParOf" srcId="{20AC0969-4DDD-4864-84BA-063C95E5BCA6}" destId="{1C4D4BC6-7487-4AF1-82B8-DAA6287394F9}" srcOrd="1" destOrd="0" presId="urn:microsoft.com/office/officeart/2005/8/layout/chevron2"/>
    <dgm:cxn modelId="{8B1BEF69-53A2-4576-8B67-40D6C069187A}" type="presParOf" srcId="{3AA2FCA8-1D62-4C41-80FA-6B4579129DCF}" destId="{D1926B51-3BA9-4C03-B5B1-6D00CFAC178A}" srcOrd="1" destOrd="0" presId="urn:microsoft.com/office/officeart/2005/8/layout/chevron2"/>
    <dgm:cxn modelId="{2180F899-CA3E-4C91-B617-B4EFA1EA83F0}" type="presParOf" srcId="{3AA2FCA8-1D62-4C41-80FA-6B4579129DCF}" destId="{40D2C1D5-C1DA-4ACA-BFAF-E06E78F9591F}" srcOrd="2" destOrd="0" presId="urn:microsoft.com/office/officeart/2005/8/layout/chevron2"/>
    <dgm:cxn modelId="{7AF50D5B-B0A2-4121-B338-B7E7D5521003}" type="presParOf" srcId="{40D2C1D5-C1DA-4ACA-BFAF-E06E78F9591F}" destId="{AA20C47B-9F23-417D-9C83-BD49A3037EFD}" srcOrd="0" destOrd="0" presId="urn:microsoft.com/office/officeart/2005/8/layout/chevron2"/>
    <dgm:cxn modelId="{E9490852-8B69-4AEC-ADEE-4CE890557C91}" type="presParOf" srcId="{40D2C1D5-C1DA-4ACA-BFAF-E06E78F9591F}" destId="{53A405A1-0425-462B-AE08-E21D6780E78D}" srcOrd="1" destOrd="0" presId="urn:microsoft.com/office/officeart/2005/8/layout/chevron2"/>
    <dgm:cxn modelId="{F7D8A270-7A9D-4FDD-98E3-5B5F27E1CF50}" type="presParOf" srcId="{3AA2FCA8-1D62-4C41-80FA-6B4579129DCF}" destId="{72FC72C8-99AF-4B51-8233-68704154079E}" srcOrd="3" destOrd="0" presId="urn:microsoft.com/office/officeart/2005/8/layout/chevron2"/>
    <dgm:cxn modelId="{682AE877-5D47-46A5-ADFD-E4A9E0C2A664}" type="presParOf" srcId="{3AA2FCA8-1D62-4C41-80FA-6B4579129DCF}" destId="{542A9860-6C1C-41B9-A4F1-AD2E4E7C0DF2}" srcOrd="4" destOrd="0" presId="urn:microsoft.com/office/officeart/2005/8/layout/chevron2"/>
    <dgm:cxn modelId="{3C29144B-8256-4A23-8060-E473DA10307A}" type="presParOf" srcId="{542A9860-6C1C-41B9-A4F1-AD2E4E7C0DF2}" destId="{2A0C5A49-8D0D-46CF-8B80-35F2EFA60C0F}" srcOrd="0" destOrd="0" presId="urn:microsoft.com/office/officeart/2005/8/layout/chevron2"/>
    <dgm:cxn modelId="{7EA34CF1-6400-4360-B75C-6A73125F3B36}" type="presParOf" srcId="{542A9860-6C1C-41B9-A4F1-AD2E4E7C0DF2}" destId="{1874836E-48A7-4FCA-92CA-350A1E8DD9A8}" srcOrd="1" destOrd="0" presId="urn:microsoft.com/office/officeart/2005/8/layout/chevron2"/>
    <dgm:cxn modelId="{F4FBC5AA-7AD3-4A83-BC99-E43576D17373}" type="presParOf" srcId="{3AA2FCA8-1D62-4C41-80FA-6B4579129DCF}" destId="{A7467639-99E6-4080-9760-0B624CD312F3}" srcOrd="5" destOrd="0" presId="urn:microsoft.com/office/officeart/2005/8/layout/chevron2"/>
    <dgm:cxn modelId="{E34D1C75-5FCD-405B-B202-C5E0C5612869}" type="presParOf" srcId="{3AA2FCA8-1D62-4C41-80FA-6B4579129DCF}" destId="{32932BE8-9F01-4261-B0FE-25C74204ADEB}" srcOrd="6" destOrd="0" presId="urn:microsoft.com/office/officeart/2005/8/layout/chevron2"/>
    <dgm:cxn modelId="{42E5294F-CF0C-4EC6-BA64-4D27EFE538C0}" type="presParOf" srcId="{32932BE8-9F01-4261-B0FE-25C74204ADEB}" destId="{7170A2DF-CCB3-4F81-A017-51F68A445B4B}" srcOrd="0" destOrd="0" presId="urn:microsoft.com/office/officeart/2005/8/layout/chevron2"/>
    <dgm:cxn modelId="{6D2CEAFA-4DFE-412E-AC4B-289C76E4750D}" type="presParOf" srcId="{32932BE8-9F01-4261-B0FE-25C74204ADEB}" destId="{3B059D2C-7943-4ABA-9DC4-4B5B3118440D}" srcOrd="1" destOrd="0" presId="urn:microsoft.com/office/officeart/2005/8/layout/chevron2"/>
    <dgm:cxn modelId="{A5EA4EEE-74F9-4DFC-8634-BE26B7495126}" type="presParOf" srcId="{3AA2FCA8-1D62-4C41-80FA-6B4579129DCF}" destId="{39803883-3AEB-4086-A469-10F9D45FE65C}" srcOrd="7" destOrd="0" presId="urn:microsoft.com/office/officeart/2005/8/layout/chevron2"/>
    <dgm:cxn modelId="{A543A1F7-FC1A-4D23-9EF2-9AE690F72F85}" type="presParOf" srcId="{3AA2FCA8-1D62-4C41-80FA-6B4579129DCF}" destId="{C416377C-D1E6-40A1-AA0E-D035D7A21F39}" srcOrd="8" destOrd="0" presId="urn:microsoft.com/office/officeart/2005/8/layout/chevron2"/>
    <dgm:cxn modelId="{3C9AF5A7-40C8-4F55-B4ED-077200E91133}" type="presParOf" srcId="{C416377C-D1E6-40A1-AA0E-D035D7A21F39}" destId="{9E5D38A8-95CB-4D23-90E9-68067DD66E40}" srcOrd="0" destOrd="0" presId="urn:microsoft.com/office/officeart/2005/8/layout/chevron2"/>
    <dgm:cxn modelId="{EDFCC8EE-1B39-4BCC-836C-AFFA1C8B25B6}" type="presParOf" srcId="{C416377C-D1E6-40A1-AA0E-D035D7A21F39}" destId="{CE4E4CBE-ED4C-4D0A-985F-6460517C25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95307-049A-4274-A31B-E81D026FCFA4}">
      <dsp:nvSpPr>
        <dsp:cNvPr id="0" name=""/>
        <dsp:cNvSpPr/>
      </dsp:nvSpPr>
      <ds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dsp:txBody>
      <dsp:txXfrm rot="-5400000">
        <a:off x="0" y="436600"/>
        <a:ext cx="867608" cy="371832"/>
      </dsp:txXfrm>
    </dsp:sp>
    <dsp:sp modelId="{1C4D4BC6-7487-4AF1-82B8-DAA6287394F9}">
      <dsp:nvSpPr>
        <dsp:cNvPr id="0" name=""/>
        <dsp:cNvSpPr/>
      </dsp:nvSpPr>
      <ds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dsp:txBody>
      <dsp:txXfrm rot="-5400000">
        <a:off x="867608" y="39331"/>
        <a:ext cx="5114010" cy="726980"/>
      </dsp:txXfrm>
    </dsp:sp>
    <dsp:sp modelId="{AA20C47B-9F23-417D-9C83-BD49A3037EFD}">
      <dsp:nvSpPr>
        <dsp:cNvPr id="0" name=""/>
        <dsp:cNvSpPr/>
      </dsp:nvSpPr>
      <dsp:spPr>
        <a:xfrm rot="5400000">
          <a:off x="-185916" y="1313408"/>
          <a:ext cx="1239440" cy="867608"/>
        </a:xfrm>
        <a:prstGeom prst="chevron">
          <a:avLst/>
        </a:prstGeom>
        <a:solidFill>
          <a:srgbClr val="00578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Imagine</a:t>
          </a:r>
        </a:p>
      </dsp:txBody>
      <dsp:txXfrm rot="-5400000">
        <a:off x="0" y="1561296"/>
        <a:ext cx="867608" cy="371832"/>
      </dsp:txXfrm>
    </dsp:sp>
    <dsp:sp modelId="{53A405A1-0425-462B-AE08-E21D6780E78D}">
      <dsp:nvSpPr>
        <dsp:cNvPr id="0" name=""/>
        <dsp:cNvSpPr/>
      </dsp:nvSpPr>
      <dsp:spPr>
        <a:xfrm rot="5400000">
          <a:off x="3041455" y="-1046358"/>
          <a:ext cx="805644" cy="5153338"/>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Arial" panose="020B0604020202020204" pitchFamily="34" charset="0"/>
            </a:rPr>
            <a:t>Explore the materials</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Brainstorm ideas</a:t>
          </a:r>
          <a:endParaRPr lang="en-US" sz="1600" kern="1200" dirty="0">
            <a:solidFill>
              <a:srgbClr val="F16038"/>
            </a:solidFill>
            <a:latin typeface="+mn-lt"/>
            <a:ea typeface="+mn-ea"/>
            <a:cs typeface="Arial" panose="020B0604020202020204" pitchFamily="34" charset="0"/>
          </a:endParaRPr>
        </a:p>
      </dsp:txBody>
      <dsp:txXfrm rot="-5400000">
        <a:off x="867608" y="1166817"/>
        <a:ext cx="5114010" cy="726988"/>
      </dsp:txXfrm>
    </dsp:sp>
    <dsp:sp modelId="{2A0C5A49-8D0D-46CF-8B80-35F2EFA60C0F}">
      <dsp:nvSpPr>
        <dsp:cNvPr id="0" name=""/>
        <dsp:cNvSpPr/>
      </dsp:nvSpPr>
      <dsp:spPr>
        <a:xfrm rot="5400000">
          <a:off x="-185916" y="2437220"/>
          <a:ext cx="1239440" cy="867608"/>
        </a:xfrm>
        <a:prstGeom prst="chevron">
          <a:avLst/>
        </a:prstGeom>
        <a:solidFill>
          <a:srgbClr val="824D9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Plan</a:t>
          </a:r>
        </a:p>
      </dsp:txBody>
      <dsp:txXfrm rot="-5400000">
        <a:off x="0" y="2685108"/>
        <a:ext cx="867608" cy="371832"/>
      </dsp:txXfrm>
    </dsp:sp>
    <dsp:sp modelId="{1874836E-48A7-4FCA-92CA-350A1E8DD9A8}">
      <dsp:nvSpPr>
        <dsp:cNvPr id="0" name=""/>
        <dsp:cNvSpPr/>
      </dsp:nvSpPr>
      <dsp:spPr>
        <a:xfrm rot="5400000">
          <a:off x="3049000" y="77453"/>
          <a:ext cx="790554" cy="5153338"/>
        </a:xfrm>
        <a:prstGeom prst="round2SameRect">
          <a:avLst/>
        </a:prstGeom>
        <a:noFill/>
        <a:ln w="12700" cap="flat" cmpd="sng" algn="ctr">
          <a:solidFill>
            <a:srgbClr val="824D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Create a plan individually</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Select a group</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Gather materials</a:t>
          </a:r>
          <a:endParaRPr lang="en-US" sz="1600" kern="1200" dirty="0">
            <a:solidFill>
              <a:srgbClr val="F16038"/>
            </a:solidFill>
            <a:latin typeface="+mn-lt"/>
            <a:ea typeface="+mn-ea"/>
            <a:cs typeface="Arial" panose="020B0604020202020204" pitchFamily="34" charset="0"/>
          </a:endParaRPr>
        </a:p>
      </dsp:txBody>
      <dsp:txXfrm rot="-5400000">
        <a:off x="867608" y="2297437"/>
        <a:ext cx="5114746" cy="713370"/>
      </dsp:txXfrm>
    </dsp:sp>
    <dsp:sp modelId="{7170A2DF-CCB3-4F81-A017-51F68A445B4B}">
      <dsp:nvSpPr>
        <dsp:cNvPr id="0" name=""/>
        <dsp:cNvSpPr/>
      </dsp:nvSpPr>
      <dsp:spPr>
        <a:xfrm rot="5400000">
          <a:off x="-185916" y="3561032"/>
          <a:ext cx="1239440" cy="867608"/>
        </a:xfrm>
        <a:prstGeom prst="chevron">
          <a:avLst/>
        </a:prstGeom>
        <a:solidFill>
          <a:srgbClr val="E95E0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latin typeface="+mn-lt"/>
              <a:ea typeface="+mn-ea"/>
              <a:cs typeface="+mn-cs"/>
            </a:rPr>
            <a:t>Create</a:t>
          </a:r>
        </a:p>
      </dsp:txBody>
      <dsp:txXfrm rot="-5400000">
        <a:off x="0" y="3808920"/>
        <a:ext cx="867608" cy="371832"/>
      </dsp:txXfrm>
    </dsp:sp>
    <dsp:sp modelId="{3B059D2C-7943-4ABA-9DC4-4B5B3118440D}">
      <dsp:nvSpPr>
        <dsp:cNvPr id="0" name=""/>
        <dsp:cNvSpPr/>
      </dsp:nvSpPr>
      <dsp:spPr>
        <a:xfrm rot="5400000">
          <a:off x="3041459" y="1200378"/>
          <a:ext cx="805636" cy="5153338"/>
        </a:xfrm>
        <a:prstGeom prst="round2SameRect">
          <a:avLst/>
        </a:prstGeom>
        <a:solidFill>
          <a:srgbClr val="FFFFFF">
            <a:alpha val="90000"/>
            <a:hueOff val="0"/>
            <a:satOff val="0"/>
            <a:lumOff val="0"/>
            <a:alphaOff val="0"/>
          </a:srgbClr>
        </a:solidFill>
        <a:ln w="12700" cap="flat" cmpd="sng" algn="ctr">
          <a:solidFill>
            <a:srgbClr val="E95E0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mn-cs"/>
            </a:rPr>
            <a:t>Build the product/prototype</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mn-cs"/>
            </a:rPr>
            <a:t>Test the product/prototype</a:t>
          </a:r>
          <a:endParaRPr lang="en-US" sz="1600" kern="1200" dirty="0">
            <a:solidFill>
              <a:srgbClr val="F16038"/>
            </a:solidFill>
            <a:latin typeface="+mn-lt"/>
            <a:ea typeface="+mn-ea"/>
            <a:cs typeface="+mn-cs"/>
          </a:endParaRPr>
        </a:p>
      </dsp:txBody>
      <dsp:txXfrm rot="-5400000">
        <a:off x="867608" y="3413557"/>
        <a:ext cx="5114010" cy="726980"/>
      </dsp:txXfrm>
    </dsp:sp>
    <dsp:sp modelId="{9E5D38A8-95CB-4D23-90E9-68067DD66E40}">
      <dsp:nvSpPr>
        <dsp:cNvPr id="0" name=""/>
        <dsp:cNvSpPr/>
      </dsp:nvSpPr>
      <dsp:spPr>
        <a:xfrm rot="5400000">
          <a:off x="-185916" y="4684844"/>
          <a:ext cx="1239440" cy="867608"/>
        </a:xfrm>
        <a:prstGeom prst="chevron">
          <a:avLst/>
        </a:prstGeom>
        <a:solidFill>
          <a:srgbClr val="4D4D4F"/>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latin typeface="+mn-lt"/>
              <a:ea typeface="+mn-ea"/>
              <a:cs typeface="+mn-cs"/>
            </a:rPr>
            <a:t>Improve </a:t>
          </a:r>
        </a:p>
      </dsp:txBody>
      <dsp:txXfrm rot="-5400000">
        <a:off x="0" y="4932732"/>
        <a:ext cx="867608" cy="371832"/>
      </dsp:txXfrm>
    </dsp:sp>
    <dsp:sp modelId="{CE4E4CBE-ED4C-4D0A-985F-6460517C251B}">
      <dsp:nvSpPr>
        <dsp:cNvPr id="0" name=""/>
        <dsp:cNvSpPr/>
      </dsp:nvSpPr>
      <dsp:spPr>
        <a:xfrm rot="5400000">
          <a:off x="3041459" y="2325076"/>
          <a:ext cx="805636" cy="5153338"/>
        </a:xfrm>
        <a:prstGeom prst="round2SameRect">
          <a:avLst/>
        </a:prstGeom>
        <a:solidFill>
          <a:srgbClr val="FFFFFF">
            <a:alpha val="90000"/>
            <a:hueOff val="0"/>
            <a:satOff val="0"/>
            <a:lumOff val="0"/>
            <a:alphaOff val="0"/>
          </a:srgbClr>
        </a:solidFill>
        <a:ln w="12700" cap="flat" cmpd="sng" algn="ctr">
          <a:solidFill>
            <a:srgbClr val="9191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Analyze results from test</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Modify process or design to make it better</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Repeat as many times as needed</a:t>
          </a:r>
          <a:endParaRPr lang="en-US" sz="1600" kern="1200" dirty="0">
            <a:solidFill>
              <a:srgbClr val="F16038"/>
            </a:solidFill>
            <a:latin typeface="+mn-lt"/>
            <a:ea typeface="+mn-ea"/>
            <a:cs typeface="+mn-cs"/>
          </a:endParaRPr>
        </a:p>
      </dsp:txBody>
      <dsp:txXfrm rot="-5400000">
        <a:off x="867608" y="4538255"/>
        <a:ext cx="5114010" cy="7269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D311AD-E657-3A15-6950-B2F98ABEF0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839623-6062-2C35-D341-F1888A3375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852F70-4EEF-4EB1-911F-8F732AF56833}" type="datetimeFigureOut">
              <a:rPr lang="en-US" smtClean="0"/>
              <a:t>4/25/2024</a:t>
            </a:fld>
            <a:endParaRPr lang="en-US"/>
          </a:p>
        </p:txBody>
      </p:sp>
      <p:sp>
        <p:nvSpPr>
          <p:cNvPr id="4" name="Footer Placeholder 3">
            <a:extLst>
              <a:ext uri="{FF2B5EF4-FFF2-40B4-BE49-F238E27FC236}">
                <a16:creationId xmlns:a16="http://schemas.microsoft.com/office/drawing/2014/main" id="{6705E168-4382-9F8A-41A4-E7126994C5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E1CD95-740B-EDEA-1C61-6B85A1B3F1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1FBC5-DE2D-45DB-9B57-E8AA01BE6243}" type="slidenum">
              <a:rPr lang="en-US" smtClean="0"/>
              <a:t>‹#›</a:t>
            </a:fld>
            <a:endParaRPr lang="en-US"/>
          </a:p>
        </p:txBody>
      </p:sp>
    </p:spTree>
    <p:extLst>
      <p:ext uri="{BB962C8B-B14F-4D97-AF65-F5344CB8AC3E}">
        <p14:creationId xmlns:p14="http://schemas.microsoft.com/office/powerpoint/2010/main" val="247853243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B6F4-00DA-074C-8AD6-103F81F2CC6A}"/>
              </a:ext>
            </a:extLst>
          </p:cNvPr>
          <p:cNvSpPr>
            <a:spLocks noGrp="1"/>
          </p:cNvSpPr>
          <p:nvPr>
            <p:ph type="ctrTitle"/>
          </p:nvPr>
        </p:nvSpPr>
        <p:spPr>
          <a:xfrm>
            <a:off x="1524000" y="1122363"/>
            <a:ext cx="9144000" cy="2387600"/>
          </a:xfrm>
        </p:spPr>
        <p:txBody>
          <a:bodyPr anchor="b"/>
          <a:lstStyle>
            <a:lvl1pPr algn="ctr">
              <a:defRPr sz="6000">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FE163E0-49FA-C942-A3CE-01FC4820B2B3}"/>
              </a:ext>
            </a:extLst>
          </p:cNvPr>
          <p:cNvSpPr>
            <a:spLocks noGrp="1"/>
          </p:cNvSpPr>
          <p:nvPr>
            <p:ph type="subTitle" idx="1"/>
          </p:nvPr>
        </p:nvSpPr>
        <p:spPr>
          <a:xfrm>
            <a:off x="1524000" y="3602038"/>
            <a:ext cx="9144000" cy="1655762"/>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8030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357E-1FDF-004E-96C8-7ECCDB19A316}"/>
              </a:ext>
            </a:extLst>
          </p:cNvPr>
          <p:cNvSpPr>
            <a:spLocks noGrp="1"/>
          </p:cNvSpPr>
          <p:nvPr>
            <p:ph type="title"/>
          </p:nvPr>
        </p:nvSpPr>
        <p:spPr/>
        <p:txBody>
          <a:bodyPr/>
          <a:lstStyle>
            <a:lvl1pPr>
              <a:defRPr>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3726D3F-4DCD-E145-96F9-A25CF63BA779}"/>
              </a:ext>
            </a:extLst>
          </p:cNvPr>
          <p:cNvSpPr>
            <a:spLocks noGrp="1"/>
          </p:cNvSpPr>
          <p:nvPr>
            <p:ph idx="1"/>
          </p:nvPr>
        </p:nvSpPr>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22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48E9-1AF3-AF4B-93E3-AC32A6D43640}"/>
              </a:ext>
            </a:extLst>
          </p:cNvPr>
          <p:cNvSpPr>
            <a:spLocks noGrp="1"/>
          </p:cNvSpPr>
          <p:nvPr>
            <p:ph type="title"/>
          </p:nvPr>
        </p:nvSpPr>
        <p:spPr>
          <a:xfrm>
            <a:off x="831850" y="1709738"/>
            <a:ext cx="10515600" cy="2852737"/>
          </a:xfrm>
        </p:spPr>
        <p:txBody>
          <a:bodyPr anchor="b"/>
          <a:lstStyle>
            <a:lvl1pPr>
              <a:defRPr sz="6000">
                <a:latin typeface="Helvetica"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ADF6022F-AFBA-764D-9E9D-91565135719F}"/>
              </a:ext>
            </a:extLst>
          </p:cNvPr>
          <p:cNvSpPr>
            <a:spLocks noGrp="1"/>
          </p:cNvSpPr>
          <p:nvPr>
            <p:ph type="body" idx="1"/>
          </p:nvPr>
        </p:nvSpPr>
        <p:spPr>
          <a:xfrm>
            <a:off x="831850" y="4589464"/>
            <a:ext cx="10515600" cy="488974"/>
          </a:xfrm>
        </p:spPr>
        <p:txBody>
          <a:bodyPr/>
          <a:lstStyle>
            <a:lvl1pPr marL="0" indent="0">
              <a:buNone/>
              <a:defRPr sz="2400">
                <a:solidFill>
                  <a:schemeClr val="tx1">
                    <a:tint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C7A7B36F-B43B-FC48-A871-5AA9069923DC}"/>
              </a:ext>
            </a:extLst>
          </p:cNvPr>
          <p:cNvPicPr>
            <a:picLocks noChangeAspect="1"/>
          </p:cNvPicPr>
          <p:nvPr userDrawn="1"/>
        </p:nvPicPr>
        <p:blipFill>
          <a:blip r:embed="rId2"/>
          <a:stretch>
            <a:fillRect/>
          </a:stretch>
        </p:blipFill>
        <p:spPr>
          <a:xfrm>
            <a:off x="10147715" y="0"/>
            <a:ext cx="1927737" cy="815926"/>
          </a:xfrm>
          <a:prstGeom prst="rect">
            <a:avLst/>
          </a:prstGeom>
        </p:spPr>
      </p:pic>
      <p:pic>
        <p:nvPicPr>
          <p:cNvPr id="10" name="Picture 9">
            <a:extLst>
              <a:ext uri="{FF2B5EF4-FFF2-40B4-BE49-F238E27FC236}">
                <a16:creationId xmlns:a16="http://schemas.microsoft.com/office/drawing/2014/main" id="{A67D8738-D2CD-5A46-ADBC-9DE8C6CC6A23}"/>
              </a:ext>
            </a:extLst>
          </p:cNvPr>
          <p:cNvPicPr>
            <a:picLocks noChangeAspect="1"/>
          </p:cNvPicPr>
          <p:nvPr userDrawn="1"/>
        </p:nvPicPr>
        <p:blipFill>
          <a:blip r:embed="rId3"/>
          <a:stretch>
            <a:fillRect/>
          </a:stretch>
        </p:blipFill>
        <p:spPr>
          <a:xfrm>
            <a:off x="278032" y="5775594"/>
            <a:ext cx="2535506" cy="850899"/>
          </a:xfrm>
          <a:prstGeom prst="rect">
            <a:avLst/>
          </a:prstGeom>
        </p:spPr>
      </p:pic>
    </p:spTree>
    <p:extLst>
      <p:ext uri="{BB962C8B-B14F-4D97-AF65-F5344CB8AC3E}">
        <p14:creationId xmlns:p14="http://schemas.microsoft.com/office/powerpoint/2010/main" val="33652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4824-6C0B-8645-A8C2-684DCE1D52EE}"/>
              </a:ext>
            </a:extLst>
          </p:cNvPr>
          <p:cNvSpPr>
            <a:spLocks noGrp="1"/>
          </p:cNvSpPr>
          <p:nvPr>
            <p:ph type="title"/>
          </p:nvPr>
        </p:nvSpPr>
        <p:spPr/>
        <p:txBody>
          <a:bodyPr/>
          <a:lstStyle>
            <a:lvl1pPr>
              <a:defRPr>
                <a:latin typeface="Helvetica"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D0A0503-468B-3F4D-99B7-F12AAF1E4F59}"/>
              </a:ext>
            </a:extLst>
          </p:cNvPr>
          <p:cNvSpPr>
            <a:spLocks noGrp="1"/>
          </p:cNvSpPr>
          <p:nvPr>
            <p:ph sz="half" idx="1"/>
          </p:nvPr>
        </p:nvSpPr>
        <p:spPr>
          <a:xfrm>
            <a:off x="838200" y="1825625"/>
            <a:ext cx="5181600" cy="40687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1EF38-FFB7-2A48-836F-97DC1CD7C863}"/>
              </a:ext>
            </a:extLst>
          </p:cNvPr>
          <p:cNvSpPr>
            <a:spLocks noGrp="1"/>
          </p:cNvSpPr>
          <p:nvPr>
            <p:ph sz="half" idx="2"/>
          </p:nvPr>
        </p:nvSpPr>
        <p:spPr>
          <a:xfrm>
            <a:off x="6172200" y="1825625"/>
            <a:ext cx="5181600" cy="40687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19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557C-79BB-CE46-8489-0A27C6C17FDA}"/>
              </a:ext>
            </a:extLst>
          </p:cNvPr>
          <p:cNvSpPr>
            <a:spLocks noGrp="1"/>
          </p:cNvSpPr>
          <p:nvPr>
            <p:ph type="title"/>
          </p:nvPr>
        </p:nvSpPr>
        <p:spPr>
          <a:xfrm>
            <a:off x="839788" y="365125"/>
            <a:ext cx="10515600" cy="1325563"/>
          </a:xfrm>
        </p:spPr>
        <p:txBody>
          <a:bodyPr/>
          <a:lstStyle>
            <a:lvl1pPr>
              <a:defRPr>
                <a:latin typeface="Helvetica"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EE81D6E7-0BDD-1545-BE48-D589BAA3EA2D}"/>
              </a:ext>
            </a:extLst>
          </p:cNvPr>
          <p:cNvSpPr>
            <a:spLocks noGrp="1"/>
          </p:cNvSpPr>
          <p:nvPr>
            <p:ph type="body" idx="1"/>
          </p:nvPr>
        </p:nvSpPr>
        <p:spPr>
          <a:xfrm>
            <a:off x="839788" y="1681163"/>
            <a:ext cx="5157787" cy="823912"/>
          </a:xfr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151163-4C7D-4845-AE01-8789B11BC14D}"/>
              </a:ext>
            </a:extLst>
          </p:cNvPr>
          <p:cNvSpPr>
            <a:spLocks noGrp="1"/>
          </p:cNvSpPr>
          <p:nvPr>
            <p:ph sz="half" idx="2"/>
          </p:nvPr>
        </p:nvSpPr>
        <p:spPr>
          <a:xfrm>
            <a:off x="839788" y="2505075"/>
            <a:ext cx="5157787" cy="338928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33AB4-50F8-F647-AC99-08E36A8A2631}"/>
              </a:ext>
            </a:extLst>
          </p:cNvPr>
          <p:cNvSpPr>
            <a:spLocks noGrp="1"/>
          </p:cNvSpPr>
          <p:nvPr>
            <p:ph type="body" sz="quarter" idx="3"/>
          </p:nvPr>
        </p:nvSpPr>
        <p:spPr>
          <a:xfrm>
            <a:off x="6172200" y="1681163"/>
            <a:ext cx="5183188" cy="823912"/>
          </a:xfr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18782F-BA6D-784F-94C6-F9484F6A4C0E}"/>
              </a:ext>
            </a:extLst>
          </p:cNvPr>
          <p:cNvSpPr>
            <a:spLocks noGrp="1"/>
          </p:cNvSpPr>
          <p:nvPr>
            <p:ph sz="quarter" idx="4"/>
          </p:nvPr>
        </p:nvSpPr>
        <p:spPr>
          <a:xfrm>
            <a:off x="6172200" y="2505075"/>
            <a:ext cx="5183188" cy="338928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3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D604-9B12-8F42-9D39-F43E5170B750}"/>
              </a:ext>
            </a:extLst>
          </p:cNvPr>
          <p:cNvSpPr>
            <a:spLocks noGrp="1"/>
          </p:cNvSpPr>
          <p:nvPr>
            <p:ph type="title"/>
          </p:nvPr>
        </p:nvSpPr>
        <p:spPr/>
        <p:txBody>
          <a:bodyPr/>
          <a:lstStyle>
            <a:lvl1pPr>
              <a:defRPr>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72250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EF37E0-4D9E-D947-A4EB-51B9596BF047}"/>
              </a:ext>
            </a:extLst>
          </p:cNvPr>
          <p:cNvPicPr>
            <a:picLocks noChangeAspect="1"/>
          </p:cNvPicPr>
          <p:nvPr userDrawn="1"/>
        </p:nvPicPr>
        <p:blipFill rotWithShape="1">
          <a:blip r:embed="rId8">
            <a:alphaModFix amt="76000"/>
          </a:blip>
          <a:srcRect l="10809" t="12770" r="48823" b="6446"/>
          <a:stretch/>
        </p:blipFill>
        <p:spPr>
          <a:xfrm flipH="1">
            <a:off x="10659976" y="-2137783"/>
            <a:ext cx="3543382" cy="4505782"/>
          </a:xfrm>
          <a:prstGeom prst="rect">
            <a:avLst/>
          </a:prstGeom>
        </p:spPr>
      </p:pic>
      <p:sp>
        <p:nvSpPr>
          <p:cNvPr id="2" name="Title Placeholder 1">
            <a:extLst>
              <a:ext uri="{FF2B5EF4-FFF2-40B4-BE49-F238E27FC236}">
                <a16:creationId xmlns:a16="http://schemas.microsoft.com/office/drawing/2014/main" id="{02EFA411-1032-8640-9D00-D931C51CAEF7}"/>
              </a:ext>
            </a:extLst>
          </p:cNvPr>
          <p:cNvSpPr>
            <a:spLocks noGrp="1"/>
          </p:cNvSpPr>
          <p:nvPr>
            <p:ph type="title"/>
          </p:nvPr>
        </p:nvSpPr>
        <p:spPr>
          <a:xfrm>
            <a:off x="838200" y="76681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6B51B6-C50F-724F-90F6-C222536AC7EE}"/>
              </a:ext>
            </a:extLst>
          </p:cNvPr>
          <p:cNvSpPr>
            <a:spLocks noGrp="1"/>
          </p:cNvSpPr>
          <p:nvPr>
            <p:ph type="body" idx="1"/>
          </p:nvPr>
        </p:nvSpPr>
        <p:spPr>
          <a:xfrm>
            <a:off x="838200" y="2227319"/>
            <a:ext cx="10515600" cy="38295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259E8B2-E5D1-DA49-95F1-66F84ED23ED5}"/>
              </a:ext>
            </a:extLst>
          </p:cNvPr>
          <p:cNvPicPr>
            <a:picLocks noChangeAspect="1"/>
          </p:cNvPicPr>
          <p:nvPr userDrawn="1"/>
        </p:nvPicPr>
        <p:blipFill>
          <a:blip r:embed="rId9"/>
          <a:stretch>
            <a:fillRect/>
          </a:stretch>
        </p:blipFill>
        <p:spPr>
          <a:xfrm>
            <a:off x="10320478" y="5877571"/>
            <a:ext cx="1558901" cy="524936"/>
          </a:xfrm>
          <a:prstGeom prst="rect">
            <a:avLst/>
          </a:prstGeom>
        </p:spPr>
      </p:pic>
      <p:pic>
        <p:nvPicPr>
          <p:cNvPr id="9" name="Picture 8">
            <a:extLst>
              <a:ext uri="{FF2B5EF4-FFF2-40B4-BE49-F238E27FC236}">
                <a16:creationId xmlns:a16="http://schemas.microsoft.com/office/drawing/2014/main" id="{C3145589-A98A-6F48-8FFF-A154DE1A6054}"/>
              </a:ext>
            </a:extLst>
          </p:cNvPr>
          <p:cNvPicPr>
            <a:picLocks noChangeAspect="1"/>
          </p:cNvPicPr>
          <p:nvPr userDrawn="1"/>
        </p:nvPicPr>
        <p:blipFill rotWithShape="1">
          <a:blip r:embed="rId10">
            <a:alphaModFix/>
          </a:blip>
          <a:srcRect r="80263"/>
          <a:stretch/>
        </p:blipFill>
        <p:spPr>
          <a:xfrm>
            <a:off x="0" y="3388659"/>
            <a:ext cx="2349329" cy="6702495"/>
          </a:xfrm>
          <a:prstGeom prst="rect">
            <a:avLst/>
          </a:prstGeom>
        </p:spPr>
      </p:pic>
      <p:pic>
        <p:nvPicPr>
          <p:cNvPr id="7" name="Picture 6">
            <a:extLst>
              <a:ext uri="{FF2B5EF4-FFF2-40B4-BE49-F238E27FC236}">
                <a16:creationId xmlns:a16="http://schemas.microsoft.com/office/drawing/2014/main" id="{6F549DDC-501F-6D4E-9AAC-9CE9C293B3BC}"/>
              </a:ext>
            </a:extLst>
          </p:cNvPr>
          <p:cNvPicPr>
            <a:picLocks noChangeAspect="1"/>
          </p:cNvPicPr>
          <p:nvPr userDrawn="1"/>
        </p:nvPicPr>
        <p:blipFill>
          <a:blip r:embed="rId11"/>
          <a:stretch>
            <a:fillRect/>
          </a:stretch>
        </p:blipFill>
        <p:spPr>
          <a:xfrm>
            <a:off x="8678494" y="5827237"/>
            <a:ext cx="1486125" cy="629011"/>
          </a:xfrm>
          <a:prstGeom prst="rect">
            <a:avLst/>
          </a:prstGeom>
        </p:spPr>
      </p:pic>
    </p:spTree>
    <p:extLst>
      <p:ext uri="{BB962C8B-B14F-4D97-AF65-F5344CB8AC3E}">
        <p14:creationId xmlns:p14="http://schemas.microsoft.com/office/powerpoint/2010/main" val="108260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rgbClr val="0066A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9292"/>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9292"/>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9292"/>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het.colorado.edu/sims/html/circuit-construction-kit-dc/latest/circuit-construction-kit-dc_en.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peafrost2.wikidot.com/" TargetMode="External"/><Relationship Id="rId4" Type="http://schemas.openxmlformats.org/officeDocument/2006/relationships/hyperlink" Target="https://en.wikipedia.org/wiki/Mechanical_engineerin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8.jpg"/><Relationship Id="rId7" Type="http://schemas.openxmlformats.org/officeDocument/2006/relationships/hyperlink" Target="http://asbaquez.blogspot.com/2011_05_24_archive.html"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creativecommons.org/licenses/by-nc-nd/3.0/" TargetMode="External"/><Relationship Id="rId4" Type="http://schemas.openxmlformats.org/officeDocument/2006/relationships/hyperlink" Target="http://eduspiral.com/choosing-the-best-electrical-and-electronic-engineering-degree-program-accredited-by-the-board-of-engineers-malaysia-be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7072F0B-27DE-F34F-9206-A75B342112F4}"/>
              </a:ext>
            </a:extLst>
          </p:cNvPr>
          <p:cNvPicPr>
            <a:picLocks noChangeAspect="1"/>
          </p:cNvPicPr>
          <p:nvPr/>
        </p:nvPicPr>
        <p:blipFill>
          <a:blip r:embed="rId2"/>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7670B663-DC0B-3047-80CE-655187589D79}"/>
              </a:ext>
            </a:extLst>
          </p:cNvPr>
          <p:cNvPicPr>
            <a:picLocks noChangeAspect="1"/>
          </p:cNvPicPr>
          <p:nvPr/>
        </p:nvPicPr>
        <p:blipFill rotWithShape="1">
          <a:blip r:embed="rId3"/>
          <a:srcRect r="82409" b="67349"/>
          <a:stretch/>
        </p:blipFill>
        <p:spPr>
          <a:xfrm>
            <a:off x="192215" y="31767"/>
            <a:ext cx="2144647" cy="2239206"/>
          </a:xfrm>
          <a:prstGeom prst="rect">
            <a:avLst/>
          </a:prstGeom>
        </p:spPr>
      </p:pic>
      <p:pic>
        <p:nvPicPr>
          <p:cNvPr id="22" name="Picture 21">
            <a:extLst>
              <a:ext uri="{FF2B5EF4-FFF2-40B4-BE49-F238E27FC236}">
                <a16:creationId xmlns:a16="http://schemas.microsoft.com/office/drawing/2014/main" id="{65A1DFE4-FBA7-D84E-B3C3-1DC0C04267CB}"/>
              </a:ext>
            </a:extLst>
          </p:cNvPr>
          <p:cNvPicPr>
            <a:picLocks noChangeAspect="1"/>
          </p:cNvPicPr>
          <p:nvPr/>
        </p:nvPicPr>
        <p:blipFill rotWithShape="1">
          <a:blip r:embed="rId4"/>
          <a:srcRect t="42823" r="82409"/>
          <a:stretch/>
        </p:blipFill>
        <p:spPr>
          <a:xfrm>
            <a:off x="0" y="2947575"/>
            <a:ext cx="2144647" cy="3921182"/>
          </a:xfrm>
          <a:prstGeom prst="rect">
            <a:avLst/>
          </a:prstGeom>
        </p:spPr>
      </p:pic>
      <p:pic>
        <p:nvPicPr>
          <p:cNvPr id="24" name="Picture 23">
            <a:extLst>
              <a:ext uri="{FF2B5EF4-FFF2-40B4-BE49-F238E27FC236}">
                <a16:creationId xmlns:a16="http://schemas.microsoft.com/office/drawing/2014/main" id="{7E01519F-C39B-CA40-B64D-581FA67684CD}"/>
              </a:ext>
            </a:extLst>
          </p:cNvPr>
          <p:cNvPicPr>
            <a:picLocks noChangeAspect="1"/>
          </p:cNvPicPr>
          <p:nvPr/>
        </p:nvPicPr>
        <p:blipFill rotWithShape="1">
          <a:blip r:embed="rId5"/>
          <a:srcRect l="83299" b="54601"/>
          <a:stretch/>
        </p:blipFill>
        <p:spPr>
          <a:xfrm>
            <a:off x="10155809" y="-10757"/>
            <a:ext cx="2036191" cy="3113471"/>
          </a:xfrm>
          <a:prstGeom prst="rect">
            <a:avLst/>
          </a:prstGeom>
        </p:spPr>
      </p:pic>
      <p:sp>
        <p:nvSpPr>
          <p:cNvPr id="6" name="Rectangle 5">
            <a:extLst>
              <a:ext uri="{FF2B5EF4-FFF2-40B4-BE49-F238E27FC236}">
                <a16:creationId xmlns:a16="http://schemas.microsoft.com/office/drawing/2014/main" id="{BEBD8124-4C57-C24F-AF8F-83C4FAD98C9D}"/>
              </a:ext>
            </a:extLst>
          </p:cNvPr>
          <p:cNvSpPr/>
          <p:nvPr/>
        </p:nvSpPr>
        <p:spPr>
          <a:xfrm>
            <a:off x="1264537" y="2405867"/>
            <a:ext cx="9447006" cy="838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chemeClr val="bg1"/>
                </a:solidFill>
                <a:latin typeface="Helvetica" pitchFamily="2" charset="0"/>
              </a:rPr>
              <a:t>Wigglebots</a:t>
            </a:r>
            <a:r>
              <a:rPr lang="en-US" sz="4000" b="1" dirty="0">
                <a:solidFill>
                  <a:schemeClr val="bg1"/>
                </a:solidFill>
                <a:latin typeface="Helvetica" pitchFamily="2" charset="0"/>
              </a:rPr>
              <a:t>:</a:t>
            </a:r>
          </a:p>
          <a:p>
            <a:r>
              <a:rPr lang="en-US" sz="4000" b="1" dirty="0">
                <a:solidFill>
                  <a:schemeClr val="bg1"/>
                </a:solidFill>
                <a:latin typeface="Helvetica" pitchFamily="2" charset="0"/>
              </a:rPr>
              <a:t> Moving Energy through Circuits</a:t>
            </a:r>
            <a:endParaRPr lang="en-US" sz="4000" b="1" i="1" dirty="0">
              <a:solidFill>
                <a:schemeClr val="bg1"/>
              </a:solidFill>
              <a:latin typeface="Helvetica" pitchFamily="2" charset="0"/>
            </a:endParaRPr>
          </a:p>
        </p:txBody>
      </p:sp>
      <p:pic>
        <p:nvPicPr>
          <p:cNvPr id="11" name="Picture 10">
            <a:extLst>
              <a:ext uri="{FF2B5EF4-FFF2-40B4-BE49-F238E27FC236}">
                <a16:creationId xmlns:a16="http://schemas.microsoft.com/office/drawing/2014/main" id="{19061A5E-5FE0-2C42-ABD3-833E5A019B33}"/>
              </a:ext>
            </a:extLst>
          </p:cNvPr>
          <p:cNvPicPr>
            <a:picLocks noChangeAspect="1"/>
          </p:cNvPicPr>
          <p:nvPr/>
        </p:nvPicPr>
        <p:blipFill rotWithShape="1">
          <a:blip r:embed="rId6"/>
          <a:srcRect l="7668" t="57299" r="72595" b="22840"/>
          <a:stretch/>
        </p:blipFill>
        <p:spPr>
          <a:xfrm>
            <a:off x="6838073" y="5346046"/>
            <a:ext cx="2403836" cy="1362073"/>
          </a:xfrm>
          <a:prstGeom prst="rect">
            <a:avLst/>
          </a:prstGeom>
        </p:spPr>
      </p:pic>
      <p:pic>
        <p:nvPicPr>
          <p:cNvPr id="13" name="Picture 12">
            <a:extLst>
              <a:ext uri="{FF2B5EF4-FFF2-40B4-BE49-F238E27FC236}">
                <a16:creationId xmlns:a16="http://schemas.microsoft.com/office/drawing/2014/main" id="{445A2585-7FCC-914D-A320-E0A32C7FF5BC}"/>
              </a:ext>
            </a:extLst>
          </p:cNvPr>
          <p:cNvPicPr>
            <a:picLocks noChangeAspect="1"/>
          </p:cNvPicPr>
          <p:nvPr/>
        </p:nvPicPr>
        <p:blipFill>
          <a:blip r:embed="rId7"/>
          <a:stretch>
            <a:fillRect/>
          </a:stretch>
        </p:blipFill>
        <p:spPr>
          <a:xfrm>
            <a:off x="9241909" y="5396675"/>
            <a:ext cx="2699863" cy="1256295"/>
          </a:xfrm>
          <a:prstGeom prst="rect">
            <a:avLst/>
          </a:prstGeom>
        </p:spPr>
      </p:pic>
    </p:spTree>
    <p:extLst>
      <p:ext uri="{BB962C8B-B14F-4D97-AF65-F5344CB8AC3E}">
        <p14:creationId xmlns:p14="http://schemas.microsoft.com/office/powerpoint/2010/main" val="39402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D76C-C084-D786-CE53-892618DFF16C}"/>
              </a:ext>
            </a:extLst>
          </p:cNvPr>
          <p:cNvSpPr>
            <a:spLocks noGrp="1"/>
          </p:cNvSpPr>
          <p:nvPr>
            <p:ph type="title"/>
          </p:nvPr>
        </p:nvSpPr>
        <p:spPr/>
        <p:txBody>
          <a:bodyPr/>
          <a:lstStyle/>
          <a:p>
            <a:r>
              <a:rPr lang="en-US" dirty="0"/>
              <a:t>Criteria: (Desired Outcomes) </a:t>
            </a:r>
            <a:br>
              <a:rPr lang="en-US" dirty="0"/>
            </a:br>
            <a:endParaRPr lang="en-US" dirty="0"/>
          </a:p>
        </p:txBody>
      </p:sp>
      <p:sp>
        <p:nvSpPr>
          <p:cNvPr id="3" name="Content Placeholder 2">
            <a:extLst>
              <a:ext uri="{FF2B5EF4-FFF2-40B4-BE49-F238E27FC236}">
                <a16:creationId xmlns:a16="http://schemas.microsoft.com/office/drawing/2014/main" id="{338CF007-2E9E-A10E-D6DB-95B59F28014C}"/>
              </a:ext>
            </a:extLst>
          </p:cNvPr>
          <p:cNvSpPr>
            <a:spLocks noGrp="1"/>
          </p:cNvSpPr>
          <p:nvPr>
            <p:ph idx="1"/>
          </p:nvPr>
        </p:nvSpPr>
        <p:spPr>
          <a:xfrm>
            <a:off x="1016619" y="1606972"/>
            <a:ext cx="10515600" cy="3829587"/>
          </a:xfrm>
        </p:spPr>
        <p:txBody>
          <a:bodyPr anchor="ctr"/>
          <a:lstStyle/>
          <a:p>
            <a:pPr marL="0" indent="0" algn="just">
              <a:buNone/>
            </a:pPr>
            <a:r>
              <a:rPr lang="en-US" dirty="0">
                <a:solidFill>
                  <a:schemeClr val="tx1"/>
                </a:solidFill>
                <a:latin typeface="Arial" panose="020B0604020202020204" pitchFamily="34" charset="0"/>
                <a:cs typeface="Arial" panose="020B0604020202020204" pitchFamily="34" charset="0"/>
              </a:rPr>
              <a:t>The </a:t>
            </a:r>
            <a:r>
              <a:rPr lang="en-US" dirty="0" err="1">
                <a:solidFill>
                  <a:schemeClr val="tx1"/>
                </a:solidFill>
                <a:latin typeface="Arial" panose="020B0604020202020204" pitchFamily="34" charset="0"/>
                <a:cs typeface="Arial" panose="020B0604020202020204" pitchFamily="34" charset="0"/>
              </a:rPr>
              <a:t>Wigglebot</a:t>
            </a:r>
            <a:r>
              <a:rPr lang="en-US" dirty="0">
                <a:solidFill>
                  <a:schemeClr val="tx1"/>
                </a:solidFill>
                <a:latin typeface="Arial" panose="020B0604020202020204" pitchFamily="34" charset="0"/>
                <a:cs typeface="Arial" panose="020B0604020202020204" pitchFamily="34" charset="0"/>
              </a:rPr>
              <a:t> </a:t>
            </a:r>
            <a:r>
              <a:rPr lang="en-US" u="sng" dirty="0">
                <a:solidFill>
                  <a:schemeClr val="tx1"/>
                </a:solidFill>
                <a:latin typeface="Arial" panose="020B0604020202020204" pitchFamily="34" charset="0"/>
                <a:cs typeface="Arial" panose="020B0604020202020204" pitchFamily="34" charset="0"/>
              </a:rPr>
              <a:t>must:</a:t>
            </a:r>
          </a:p>
          <a:p>
            <a:pPr lvl="8" algn="just"/>
            <a:r>
              <a:rPr lang="en-US" sz="2800" dirty="0">
                <a:solidFill>
                  <a:schemeClr val="tx1"/>
                </a:solidFill>
                <a:latin typeface="Arial" panose="020B0604020202020204" pitchFamily="34" charset="0"/>
                <a:cs typeface="Arial" panose="020B0604020202020204" pitchFamily="34" charset="0"/>
              </a:rPr>
              <a:t>Light up</a:t>
            </a:r>
          </a:p>
          <a:p>
            <a:pPr lvl="8" algn="just"/>
            <a:r>
              <a:rPr lang="en-US" sz="2800" dirty="0">
                <a:solidFill>
                  <a:schemeClr val="tx1"/>
                </a:solidFill>
                <a:latin typeface="Arial" panose="020B0604020202020204" pitchFamily="34" charset="0"/>
                <a:cs typeface="Arial" panose="020B0604020202020204" pitchFamily="34" charset="0"/>
              </a:rPr>
              <a:t>Wiggle</a:t>
            </a:r>
          </a:p>
          <a:p>
            <a:pPr lvl="8" algn="just"/>
            <a:r>
              <a:rPr lang="en-US" sz="2800" dirty="0">
                <a:solidFill>
                  <a:schemeClr val="tx1"/>
                </a:solidFill>
                <a:latin typeface="Arial" panose="020B0604020202020204" pitchFamily="34" charset="0"/>
                <a:cs typeface="Arial" panose="020B0604020202020204" pitchFamily="34" charset="0"/>
              </a:rPr>
              <a:t>Not fall over when powered</a:t>
            </a:r>
          </a:p>
          <a:p>
            <a:pPr lvl="1" algn="ctr"/>
            <a:endParaRPr lang="en-US" sz="2800"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Bonus Points: Create a technical drawing of your </a:t>
            </a:r>
            <a:r>
              <a:rPr lang="en-US" dirty="0" err="1">
                <a:solidFill>
                  <a:schemeClr val="tx1"/>
                </a:solidFill>
                <a:latin typeface="Arial" panose="020B0604020202020204" pitchFamily="34" charset="0"/>
                <a:cs typeface="Arial" panose="020B0604020202020204" pitchFamily="34" charset="0"/>
              </a:rPr>
              <a:t>Wigglebot</a:t>
            </a:r>
            <a:r>
              <a:rPr lang="en-US" dirty="0">
                <a:solidFill>
                  <a:schemeClr val="tx1"/>
                </a:solidFill>
                <a:latin typeface="Arial" panose="020B0604020202020204" pitchFamily="34" charset="0"/>
                <a:cs typeface="Arial" panose="020B0604020202020204" pitchFamily="34" charset="0"/>
              </a:rPr>
              <a:t> including labels and energy transformations.</a:t>
            </a:r>
          </a:p>
          <a:p>
            <a:endParaRPr lang="en-US" dirty="0"/>
          </a:p>
        </p:txBody>
      </p:sp>
      <p:grpSp>
        <p:nvGrpSpPr>
          <p:cNvPr id="4" name="Group 3">
            <a:extLst>
              <a:ext uri="{FF2B5EF4-FFF2-40B4-BE49-F238E27FC236}">
                <a16:creationId xmlns:a16="http://schemas.microsoft.com/office/drawing/2014/main" id="{0977EA7B-E1BE-BE65-5347-4DF7FF2474E6}"/>
              </a:ext>
            </a:extLst>
          </p:cNvPr>
          <p:cNvGrpSpPr/>
          <p:nvPr/>
        </p:nvGrpSpPr>
        <p:grpSpPr>
          <a:xfrm>
            <a:off x="2604931" y="5688363"/>
            <a:ext cx="3491069" cy="805636"/>
            <a:chOff x="867608" y="3"/>
            <a:chExt cx="5153338" cy="805636"/>
          </a:xfrm>
        </p:grpSpPr>
        <p:sp>
          <p:nvSpPr>
            <p:cNvPr id="5" name="Rectangle: Top Corners Rounded 4">
              <a:extLst>
                <a:ext uri="{FF2B5EF4-FFF2-40B4-BE49-F238E27FC236}">
                  <a16:creationId xmlns:a16="http://schemas.microsoft.com/office/drawing/2014/main" id="{E7A15D6B-0175-51D6-069F-B508858BDF52}"/>
                </a:ext>
              </a:extLst>
            </p:cNvPr>
            <p:cNvSpPr/>
            <p:nvPr/>
          </p:nvSpPr>
          <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6" name="Rectangle: Top Corners Rounded 4">
              <a:extLst>
                <a:ext uri="{FF2B5EF4-FFF2-40B4-BE49-F238E27FC236}">
                  <a16:creationId xmlns:a16="http://schemas.microsoft.com/office/drawing/2014/main" id="{14B97AD9-DCFA-B258-C5FE-73FCF1D1681F}"/>
                </a:ext>
              </a:extLst>
            </p:cNvPr>
            <p:cNvSpPr txBox="1"/>
            <p:nvPr/>
          </p:nvSpPr>
          <p:spPr>
            <a:xfrm>
              <a:off x="867608" y="39331"/>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p:txBody>
        </p:sp>
      </p:grpSp>
      <p:grpSp>
        <p:nvGrpSpPr>
          <p:cNvPr id="7" name="Group 6">
            <a:extLst>
              <a:ext uri="{FF2B5EF4-FFF2-40B4-BE49-F238E27FC236}">
                <a16:creationId xmlns:a16="http://schemas.microsoft.com/office/drawing/2014/main" id="{076253EC-CC44-DEB6-ABE5-A4AEB4D16E73}"/>
              </a:ext>
            </a:extLst>
          </p:cNvPr>
          <p:cNvGrpSpPr/>
          <p:nvPr/>
        </p:nvGrpSpPr>
        <p:grpSpPr>
          <a:xfrm>
            <a:off x="1737323" y="5618560"/>
            <a:ext cx="867608" cy="1239440"/>
            <a:chOff x="0" y="2796"/>
            <a:chExt cx="867608" cy="1239440"/>
          </a:xfrm>
        </p:grpSpPr>
        <p:sp>
          <p:nvSpPr>
            <p:cNvPr id="8" name="Arrow: Chevron 7">
              <a:extLst>
                <a:ext uri="{FF2B5EF4-FFF2-40B4-BE49-F238E27FC236}">
                  <a16:creationId xmlns:a16="http://schemas.microsoft.com/office/drawing/2014/main" id="{08F43881-952A-6364-41B8-CB8411489535}"/>
                </a:ext>
              </a:extLst>
            </p:cNvPr>
            <p:cNvSpPr/>
            <p:nvPr/>
          </p:nvSpPr>
          <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49D87DD7-61BE-7C09-55F1-54FC96260F18}"/>
                </a:ext>
              </a:extLst>
            </p:cNvPr>
            <p:cNvSpPr txBox="1"/>
            <p:nvPr/>
          </p:nvSpPr>
          <p:spPr>
            <a:xfrm>
              <a:off x="0" y="43660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p:txBody>
        </p:sp>
      </p:grpSp>
    </p:spTree>
    <p:extLst>
      <p:ext uri="{BB962C8B-B14F-4D97-AF65-F5344CB8AC3E}">
        <p14:creationId xmlns:p14="http://schemas.microsoft.com/office/powerpoint/2010/main" val="51503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D6C0-6AE5-DDB2-3B87-B16E0C061396}"/>
              </a:ext>
            </a:extLst>
          </p:cNvPr>
          <p:cNvSpPr>
            <a:spLocks noGrp="1"/>
          </p:cNvSpPr>
          <p:nvPr>
            <p:ph type="title"/>
          </p:nvPr>
        </p:nvSpPr>
        <p:spPr>
          <a:xfrm>
            <a:off x="391886" y="211647"/>
            <a:ext cx="10515600" cy="1325563"/>
          </a:xfrm>
        </p:spPr>
        <p:txBody>
          <a:bodyPr/>
          <a:lstStyle/>
          <a:p>
            <a:r>
              <a:rPr lang="en-US" dirty="0"/>
              <a:t>Constraints: (Limitations)</a:t>
            </a:r>
          </a:p>
        </p:txBody>
      </p:sp>
      <p:sp>
        <p:nvSpPr>
          <p:cNvPr id="3" name="Content Placeholder 2">
            <a:extLst>
              <a:ext uri="{FF2B5EF4-FFF2-40B4-BE49-F238E27FC236}">
                <a16:creationId xmlns:a16="http://schemas.microsoft.com/office/drawing/2014/main" id="{1674810C-5D64-B78D-9874-1040307349C5}"/>
              </a:ext>
            </a:extLst>
          </p:cNvPr>
          <p:cNvSpPr>
            <a:spLocks noGrp="1"/>
          </p:cNvSpPr>
          <p:nvPr>
            <p:ph idx="1"/>
          </p:nvPr>
        </p:nvSpPr>
        <p:spPr>
          <a:xfrm>
            <a:off x="838199" y="1514206"/>
            <a:ext cx="10798629" cy="3829587"/>
          </a:xfrm>
        </p:spPr>
        <p:txBody>
          <a:bodyPr>
            <a:normAutofit fontScale="92500" lnSpcReduction="20000"/>
          </a:bodyPr>
          <a:lstStyle/>
          <a:p>
            <a:pPr>
              <a:lnSpc>
                <a:spcPct val="150000"/>
              </a:lnSpc>
              <a:spcBef>
                <a:spcPts val="0"/>
              </a:spcBef>
            </a:pPr>
            <a:r>
              <a:rPr lang="en-US" sz="2800" u="sng" dirty="0">
                <a:solidFill>
                  <a:schemeClr val="tx1"/>
                </a:solidFill>
                <a:latin typeface="+mj-lt"/>
                <a:cs typeface="Arial" panose="020B0604020202020204" pitchFamily="34" charset="0"/>
              </a:rPr>
              <a:t>Time Limit</a:t>
            </a:r>
            <a:r>
              <a:rPr lang="en-US" sz="2800" dirty="0">
                <a:solidFill>
                  <a:schemeClr val="tx1"/>
                </a:solidFill>
                <a:latin typeface="+mj-lt"/>
                <a:cs typeface="Arial" panose="020B0604020202020204" pitchFamily="34" charset="0"/>
              </a:rPr>
              <a:t>: You will have 30 minutes to build the </a:t>
            </a:r>
            <a:r>
              <a:rPr lang="en-US" sz="2800" dirty="0" err="1">
                <a:solidFill>
                  <a:schemeClr val="tx1"/>
                </a:solidFill>
                <a:latin typeface="+mj-lt"/>
                <a:cs typeface="Arial" panose="020B0604020202020204" pitchFamily="34" charset="0"/>
              </a:rPr>
              <a:t>Wigglebot</a:t>
            </a:r>
            <a:r>
              <a:rPr lang="en-US" sz="2800" dirty="0">
                <a:solidFill>
                  <a:schemeClr val="tx1"/>
                </a:solidFill>
                <a:latin typeface="+mj-lt"/>
                <a:cs typeface="Arial" panose="020B0604020202020204" pitchFamily="34" charset="0"/>
              </a:rPr>
              <a:t>.</a:t>
            </a:r>
          </a:p>
          <a:p>
            <a:pPr>
              <a:lnSpc>
                <a:spcPct val="150000"/>
              </a:lnSpc>
              <a:spcBef>
                <a:spcPts val="0"/>
              </a:spcBef>
            </a:pPr>
            <a:r>
              <a:rPr lang="en-US" sz="2800" u="sng" dirty="0">
                <a:solidFill>
                  <a:schemeClr val="tx1"/>
                </a:solidFill>
                <a:latin typeface="+mj-lt"/>
                <a:cs typeface="Arial" panose="020B0604020202020204" pitchFamily="34" charset="0"/>
              </a:rPr>
              <a:t>Materials</a:t>
            </a:r>
            <a:r>
              <a:rPr lang="en-US" sz="2800" dirty="0">
                <a:solidFill>
                  <a:schemeClr val="tx1"/>
                </a:solidFill>
                <a:latin typeface="+mj-lt"/>
                <a:cs typeface="Arial" panose="020B0604020202020204" pitchFamily="34" charset="0"/>
              </a:rPr>
              <a:t>: You can only use the materials available.</a:t>
            </a:r>
          </a:p>
          <a:p>
            <a:pPr>
              <a:lnSpc>
                <a:spcPct val="150000"/>
              </a:lnSpc>
              <a:spcBef>
                <a:spcPts val="0"/>
              </a:spcBef>
            </a:pPr>
            <a:r>
              <a:rPr lang="en-US" sz="2800" u="sng" dirty="0">
                <a:solidFill>
                  <a:schemeClr val="tx1"/>
                </a:solidFill>
                <a:latin typeface="+mj-lt"/>
                <a:cs typeface="Arial" panose="020B0604020202020204" pitchFamily="34" charset="0"/>
              </a:rPr>
              <a:t>Budget</a:t>
            </a:r>
            <a:r>
              <a:rPr lang="en-US" sz="2800" dirty="0">
                <a:solidFill>
                  <a:schemeClr val="tx1"/>
                </a:solidFill>
                <a:latin typeface="+mj-lt"/>
                <a:cs typeface="Arial" panose="020B0604020202020204" pitchFamily="34" charset="0"/>
              </a:rPr>
              <a:t>: You will have $20.00 to complete this challenge.</a:t>
            </a:r>
          </a:p>
          <a:p>
            <a:pPr>
              <a:lnSpc>
                <a:spcPct val="150000"/>
              </a:lnSpc>
              <a:spcBef>
                <a:spcPts val="0"/>
              </a:spcBef>
            </a:pPr>
            <a:r>
              <a:rPr lang="en-US" sz="2800" u="sng" dirty="0">
                <a:solidFill>
                  <a:schemeClr val="tx1"/>
                </a:solidFill>
                <a:latin typeface="+mj-lt"/>
                <a:cs typeface="Arial" panose="020B0604020202020204" pitchFamily="34" charset="0"/>
              </a:rPr>
              <a:t>Collaboration</a:t>
            </a:r>
            <a:r>
              <a:rPr lang="en-US" sz="2800" dirty="0">
                <a:solidFill>
                  <a:schemeClr val="tx1"/>
                </a:solidFill>
                <a:latin typeface="+mj-lt"/>
                <a:cs typeface="Arial" panose="020B0604020202020204" pitchFamily="34" charset="0"/>
              </a:rPr>
              <a:t>: One design element from each team member must be used in the final design.</a:t>
            </a:r>
          </a:p>
          <a:p>
            <a:pPr>
              <a:lnSpc>
                <a:spcPct val="150000"/>
              </a:lnSpc>
              <a:spcBef>
                <a:spcPts val="0"/>
              </a:spcBef>
            </a:pPr>
            <a:r>
              <a:rPr lang="en-US" sz="2800" u="sng" dirty="0">
                <a:solidFill>
                  <a:schemeClr val="tx1"/>
                </a:solidFill>
                <a:latin typeface="+mj-lt"/>
                <a:cs typeface="Arial" panose="020B0604020202020204" pitchFamily="34" charset="0"/>
              </a:rPr>
              <a:t>Redesign</a:t>
            </a:r>
            <a:r>
              <a:rPr lang="en-US" sz="2800" dirty="0">
                <a:solidFill>
                  <a:schemeClr val="tx1"/>
                </a:solidFill>
                <a:latin typeface="+mj-lt"/>
                <a:cs typeface="Arial" panose="020B0604020202020204" pitchFamily="34" charset="0"/>
              </a:rPr>
              <a:t>: Each team can test their prototype as many times as needed during the 30-minute design phase.</a:t>
            </a:r>
          </a:p>
          <a:p>
            <a:endParaRPr lang="en-US" dirty="0"/>
          </a:p>
        </p:txBody>
      </p:sp>
      <p:grpSp>
        <p:nvGrpSpPr>
          <p:cNvPr id="4" name="Group 3">
            <a:extLst>
              <a:ext uri="{FF2B5EF4-FFF2-40B4-BE49-F238E27FC236}">
                <a16:creationId xmlns:a16="http://schemas.microsoft.com/office/drawing/2014/main" id="{E824C9AF-CA0D-4FE9-69A4-99377CE048AD}"/>
              </a:ext>
            </a:extLst>
          </p:cNvPr>
          <p:cNvGrpSpPr/>
          <p:nvPr/>
        </p:nvGrpSpPr>
        <p:grpSpPr>
          <a:xfrm>
            <a:off x="2604931" y="5688363"/>
            <a:ext cx="3491069" cy="805636"/>
            <a:chOff x="867608" y="3"/>
            <a:chExt cx="5153338" cy="805636"/>
          </a:xfrm>
        </p:grpSpPr>
        <p:sp>
          <p:nvSpPr>
            <p:cNvPr id="5" name="Rectangle: Top Corners Rounded 4">
              <a:extLst>
                <a:ext uri="{FF2B5EF4-FFF2-40B4-BE49-F238E27FC236}">
                  <a16:creationId xmlns:a16="http://schemas.microsoft.com/office/drawing/2014/main" id="{5E2284BA-C7D8-15C9-DE0E-28ECCDA24AF0}"/>
                </a:ext>
              </a:extLst>
            </p:cNvPr>
            <p:cNvSpPr/>
            <p:nvPr/>
          </p:nvSpPr>
          <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6" name="Rectangle: Top Corners Rounded 4">
              <a:extLst>
                <a:ext uri="{FF2B5EF4-FFF2-40B4-BE49-F238E27FC236}">
                  <a16:creationId xmlns:a16="http://schemas.microsoft.com/office/drawing/2014/main" id="{AD94C968-C648-6A3B-4EE4-1D1903B062CE}"/>
                </a:ext>
              </a:extLst>
            </p:cNvPr>
            <p:cNvSpPr txBox="1"/>
            <p:nvPr/>
          </p:nvSpPr>
          <p:spPr>
            <a:xfrm>
              <a:off x="867608" y="39331"/>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p:txBody>
        </p:sp>
      </p:grpSp>
      <p:grpSp>
        <p:nvGrpSpPr>
          <p:cNvPr id="7" name="Group 6">
            <a:extLst>
              <a:ext uri="{FF2B5EF4-FFF2-40B4-BE49-F238E27FC236}">
                <a16:creationId xmlns:a16="http://schemas.microsoft.com/office/drawing/2014/main" id="{778814EE-F38F-8A06-4EA1-E30C22742541}"/>
              </a:ext>
            </a:extLst>
          </p:cNvPr>
          <p:cNvGrpSpPr/>
          <p:nvPr/>
        </p:nvGrpSpPr>
        <p:grpSpPr>
          <a:xfrm>
            <a:off x="1737323" y="5618560"/>
            <a:ext cx="867608" cy="1239440"/>
            <a:chOff x="0" y="2796"/>
            <a:chExt cx="867608" cy="1239440"/>
          </a:xfrm>
        </p:grpSpPr>
        <p:sp>
          <p:nvSpPr>
            <p:cNvPr id="8" name="Arrow: Chevron 7">
              <a:extLst>
                <a:ext uri="{FF2B5EF4-FFF2-40B4-BE49-F238E27FC236}">
                  <a16:creationId xmlns:a16="http://schemas.microsoft.com/office/drawing/2014/main" id="{B2789A87-4A4F-4E70-49CB-FEBC95BF4587}"/>
                </a:ext>
              </a:extLst>
            </p:cNvPr>
            <p:cNvSpPr/>
            <p:nvPr/>
          </p:nvSpPr>
          <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34AC768C-6BE1-53AF-A8A7-46FFBB6AD80F}"/>
                </a:ext>
              </a:extLst>
            </p:cNvPr>
            <p:cNvSpPr txBox="1"/>
            <p:nvPr/>
          </p:nvSpPr>
          <p:spPr>
            <a:xfrm>
              <a:off x="0" y="43660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p:txBody>
        </p:sp>
      </p:grpSp>
    </p:spTree>
    <p:extLst>
      <p:ext uri="{BB962C8B-B14F-4D97-AF65-F5344CB8AC3E}">
        <p14:creationId xmlns:p14="http://schemas.microsoft.com/office/powerpoint/2010/main" val="73820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26D9-4F0E-2ABA-5F7F-6BC4A4F64463}"/>
              </a:ext>
            </a:extLst>
          </p:cNvPr>
          <p:cNvSpPr>
            <a:spLocks noGrp="1"/>
          </p:cNvSpPr>
          <p:nvPr>
            <p:ph type="title"/>
          </p:nvPr>
        </p:nvSpPr>
        <p:spPr>
          <a:xfrm>
            <a:off x="152400" y="104037"/>
            <a:ext cx="10515600" cy="1325563"/>
          </a:xfrm>
        </p:spPr>
        <p:txBody>
          <a:bodyPr/>
          <a:lstStyle/>
          <a:p>
            <a:r>
              <a:rPr lang="en-US" dirty="0">
                <a:latin typeface="Arial"/>
                <a:cs typeface="Arial"/>
              </a:rPr>
              <a:t>Explore Materials</a:t>
            </a:r>
            <a:endParaRPr lang="en-US" dirty="0"/>
          </a:p>
        </p:txBody>
      </p:sp>
      <p:graphicFrame>
        <p:nvGraphicFramePr>
          <p:cNvPr id="7" name="Table 4">
            <a:extLst>
              <a:ext uri="{FF2B5EF4-FFF2-40B4-BE49-F238E27FC236}">
                <a16:creationId xmlns:a16="http://schemas.microsoft.com/office/drawing/2014/main" id="{9A58A3B0-0F02-A217-98E6-AAE319E0A3F7}"/>
              </a:ext>
            </a:extLst>
          </p:cNvPr>
          <p:cNvGraphicFramePr>
            <a:graphicFrameLocks noGrp="1"/>
          </p:cNvGraphicFramePr>
          <p:nvPr>
            <p:extLst>
              <p:ext uri="{D42A27DB-BD31-4B8C-83A1-F6EECF244321}">
                <p14:modId xmlns:p14="http://schemas.microsoft.com/office/powerpoint/2010/main" val="4248971830"/>
              </p:ext>
            </p:extLst>
          </p:nvPr>
        </p:nvGraphicFramePr>
        <p:xfrm>
          <a:off x="996616" y="1550698"/>
          <a:ext cx="3836805" cy="3181696"/>
        </p:xfrm>
        <a:graphic>
          <a:graphicData uri="http://schemas.openxmlformats.org/drawingml/2006/table">
            <a:tbl>
              <a:tblPr firstRow="1" bandRow="1">
                <a:tableStyleId>{5C22544A-7EE6-4342-B048-85BDC9FD1C3A}</a:tableStyleId>
              </a:tblPr>
              <a:tblGrid>
                <a:gridCol w="3836805">
                  <a:extLst>
                    <a:ext uri="{9D8B030D-6E8A-4147-A177-3AD203B41FA5}">
                      <a16:colId xmlns:a16="http://schemas.microsoft.com/office/drawing/2014/main" val="416260973"/>
                    </a:ext>
                  </a:extLst>
                </a:gridCol>
              </a:tblGrid>
              <a:tr h="583311">
                <a:tc>
                  <a:txBody>
                    <a:bodyPr/>
                    <a:lstStyle/>
                    <a:p>
                      <a:pPr algn="ctr"/>
                      <a:r>
                        <a:rPr lang="en-US" dirty="0">
                          <a:latin typeface="+mj-lt"/>
                        </a:rPr>
                        <a:t>Free Materials</a:t>
                      </a:r>
                    </a:p>
                  </a:txBody>
                  <a:tcPr anchor="ctr"/>
                </a:tc>
                <a:extLst>
                  <a:ext uri="{0D108BD9-81ED-4DB2-BD59-A6C34878D82A}">
                    <a16:rowId xmlns:a16="http://schemas.microsoft.com/office/drawing/2014/main" val="3965722061"/>
                  </a:ext>
                </a:extLst>
              </a:tr>
              <a:tr h="424226">
                <a:tc>
                  <a:txBody>
                    <a:bodyPr/>
                    <a:lstStyle/>
                    <a:p>
                      <a:pPr algn="ctr"/>
                      <a:r>
                        <a:rPr lang="en-US" dirty="0">
                          <a:latin typeface="+mj-lt"/>
                        </a:rPr>
                        <a:t>Plastic cup</a:t>
                      </a:r>
                      <a:endParaRPr lang="en-US" dirty="0">
                        <a:solidFill>
                          <a:srgbClr val="F16038"/>
                        </a:solidFill>
                        <a:latin typeface="+mj-lt"/>
                      </a:endParaRPr>
                    </a:p>
                  </a:txBody>
                  <a:tcPr/>
                </a:tc>
                <a:extLst>
                  <a:ext uri="{0D108BD9-81ED-4DB2-BD59-A6C34878D82A}">
                    <a16:rowId xmlns:a16="http://schemas.microsoft.com/office/drawing/2014/main" val="2036819729"/>
                  </a:ext>
                </a:extLst>
              </a:tr>
              <a:tr h="583311">
                <a:tc>
                  <a:txBody>
                    <a:bodyPr/>
                    <a:lstStyle/>
                    <a:p>
                      <a:pPr algn="ctr"/>
                      <a:r>
                        <a:rPr lang="en-US" dirty="0">
                          <a:latin typeface="+mj-lt"/>
                        </a:rPr>
                        <a:t>DC motor</a:t>
                      </a:r>
                      <a:endParaRPr lang="en-US" dirty="0">
                        <a:solidFill>
                          <a:srgbClr val="F16038"/>
                        </a:solidFill>
                        <a:latin typeface="+mj-lt"/>
                      </a:endParaRPr>
                    </a:p>
                  </a:txBody>
                  <a:tcPr/>
                </a:tc>
                <a:extLst>
                  <a:ext uri="{0D108BD9-81ED-4DB2-BD59-A6C34878D82A}">
                    <a16:rowId xmlns:a16="http://schemas.microsoft.com/office/drawing/2014/main" val="3399315620"/>
                  </a:ext>
                </a:extLst>
              </a:tr>
              <a:tr h="583311">
                <a:tc>
                  <a:txBody>
                    <a:bodyPr/>
                    <a:lstStyle/>
                    <a:p>
                      <a:pPr algn="ctr"/>
                      <a:r>
                        <a:rPr lang="en-US" dirty="0">
                          <a:latin typeface="+mj-lt"/>
                        </a:rPr>
                        <a:t>Battery pack holder</a:t>
                      </a:r>
                      <a:endParaRPr lang="en-US" dirty="0">
                        <a:solidFill>
                          <a:srgbClr val="F16038"/>
                        </a:solidFill>
                        <a:latin typeface="+mj-lt"/>
                      </a:endParaRPr>
                    </a:p>
                  </a:txBody>
                  <a:tcPr/>
                </a:tc>
                <a:extLst>
                  <a:ext uri="{0D108BD9-81ED-4DB2-BD59-A6C34878D82A}">
                    <a16:rowId xmlns:a16="http://schemas.microsoft.com/office/drawing/2014/main" val="1258600392"/>
                  </a:ext>
                </a:extLst>
              </a:tr>
              <a:tr h="424226">
                <a:tc>
                  <a:txBody>
                    <a:bodyPr/>
                    <a:lstStyle/>
                    <a:p>
                      <a:pPr algn="ctr"/>
                      <a:r>
                        <a:rPr lang="en-US" dirty="0">
                          <a:latin typeface="+mj-lt"/>
                        </a:rPr>
                        <a:t>Batteries</a:t>
                      </a:r>
                      <a:endParaRPr lang="en-US" dirty="0">
                        <a:solidFill>
                          <a:srgbClr val="F16038"/>
                        </a:solidFill>
                        <a:latin typeface="+mj-lt"/>
                      </a:endParaRPr>
                    </a:p>
                  </a:txBody>
                  <a:tcPr/>
                </a:tc>
                <a:extLst>
                  <a:ext uri="{0D108BD9-81ED-4DB2-BD59-A6C34878D82A}">
                    <a16:rowId xmlns:a16="http://schemas.microsoft.com/office/drawing/2014/main" val="987408329"/>
                  </a:ext>
                </a:extLst>
              </a:tr>
              <a:tr h="583311">
                <a:tc>
                  <a:txBody>
                    <a:bodyPr/>
                    <a:lstStyle/>
                    <a:p>
                      <a:pPr algn="ctr"/>
                      <a:r>
                        <a:rPr lang="en-US" dirty="0">
                          <a:latin typeface="+mj-lt"/>
                        </a:rPr>
                        <a:t>Pencils – First 3 free</a:t>
                      </a:r>
                    </a:p>
                  </a:txBody>
                  <a:tcPr/>
                </a:tc>
                <a:extLst>
                  <a:ext uri="{0D108BD9-81ED-4DB2-BD59-A6C34878D82A}">
                    <a16:rowId xmlns:a16="http://schemas.microsoft.com/office/drawing/2014/main" val="2487053970"/>
                  </a:ext>
                </a:extLst>
              </a:tr>
            </a:tbl>
          </a:graphicData>
        </a:graphic>
      </p:graphicFrame>
      <p:graphicFrame>
        <p:nvGraphicFramePr>
          <p:cNvPr id="8" name="Table 5">
            <a:extLst>
              <a:ext uri="{FF2B5EF4-FFF2-40B4-BE49-F238E27FC236}">
                <a16:creationId xmlns:a16="http://schemas.microsoft.com/office/drawing/2014/main" id="{471B2547-6116-C5BA-3FAF-AF73B7073A72}"/>
              </a:ext>
            </a:extLst>
          </p:cNvPr>
          <p:cNvGraphicFramePr>
            <a:graphicFrameLocks noGrp="1"/>
          </p:cNvGraphicFramePr>
          <p:nvPr>
            <p:extLst>
              <p:ext uri="{D42A27DB-BD31-4B8C-83A1-F6EECF244321}">
                <p14:modId xmlns:p14="http://schemas.microsoft.com/office/powerpoint/2010/main" val="4227500936"/>
              </p:ext>
            </p:extLst>
          </p:nvPr>
        </p:nvGraphicFramePr>
        <p:xfrm>
          <a:off x="5410200" y="1533853"/>
          <a:ext cx="5344886" cy="3343720"/>
        </p:xfrm>
        <a:graphic>
          <a:graphicData uri="http://schemas.openxmlformats.org/drawingml/2006/table">
            <a:tbl>
              <a:tblPr firstRow="1" bandRow="1">
                <a:tableStyleId>{5C22544A-7EE6-4342-B048-85BDC9FD1C3A}</a:tableStyleId>
              </a:tblPr>
              <a:tblGrid>
                <a:gridCol w="2672443">
                  <a:extLst>
                    <a:ext uri="{9D8B030D-6E8A-4147-A177-3AD203B41FA5}">
                      <a16:colId xmlns:a16="http://schemas.microsoft.com/office/drawing/2014/main" val="3487946091"/>
                    </a:ext>
                  </a:extLst>
                </a:gridCol>
                <a:gridCol w="2672443">
                  <a:extLst>
                    <a:ext uri="{9D8B030D-6E8A-4147-A177-3AD203B41FA5}">
                      <a16:colId xmlns:a16="http://schemas.microsoft.com/office/drawing/2014/main" val="1042933784"/>
                    </a:ext>
                  </a:extLst>
                </a:gridCol>
              </a:tblGrid>
              <a:tr h="370178">
                <a:tc>
                  <a:txBody>
                    <a:bodyPr/>
                    <a:lstStyle/>
                    <a:p>
                      <a:pPr algn="ctr"/>
                      <a:r>
                        <a:rPr lang="en-US" sz="1400" dirty="0">
                          <a:latin typeface="+mj-lt"/>
                        </a:rPr>
                        <a:t>Materials </a:t>
                      </a:r>
                    </a:p>
                  </a:txBody>
                  <a:tcPr/>
                </a:tc>
                <a:tc>
                  <a:txBody>
                    <a:bodyPr/>
                    <a:lstStyle/>
                    <a:p>
                      <a:pPr algn="ctr"/>
                      <a:r>
                        <a:rPr lang="en-US" sz="1400" dirty="0">
                          <a:latin typeface="+mj-lt"/>
                        </a:rPr>
                        <a:t>Cost</a:t>
                      </a:r>
                    </a:p>
                  </a:txBody>
                  <a:tcPr/>
                </a:tc>
                <a:extLst>
                  <a:ext uri="{0D108BD9-81ED-4DB2-BD59-A6C34878D82A}">
                    <a16:rowId xmlns:a16="http://schemas.microsoft.com/office/drawing/2014/main" val="2575399837"/>
                  </a:ext>
                </a:extLst>
              </a:tr>
              <a:tr h="370178">
                <a:tc>
                  <a:txBody>
                    <a:bodyPr/>
                    <a:lstStyle/>
                    <a:p>
                      <a:pPr algn="r"/>
                      <a:r>
                        <a:rPr lang="en-US" sz="1800" dirty="0">
                          <a:solidFill>
                            <a:schemeClr val="tx1"/>
                          </a:solidFill>
                          <a:latin typeface="+mj-lt"/>
                        </a:rPr>
                        <a:t>Pencils</a:t>
                      </a:r>
                      <a:endParaRPr lang="en-US" sz="1800" dirty="0">
                        <a:solidFill>
                          <a:srgbClr val="F16038"/>
                        </a:solidFill>
                        <a:latin typeface="+mj-lt"/>
                      </a:endParaRPr>
                    </a:p>
                  </a:txBody>
                  <a:tcPr/>
                </a:tc>
                <a:tc>
                  <a:txBody>
                    <a:bodyPr/>
                    <a:lstStyle/>
                    <a:p>
                      <a:r>
                        <a:rPr lang="en-US" sz="1800" dirty="0">
                          <a:latin typeface="+mj-lt"/>
                        </a:rPr>
                        <a:t>$1 per marker</a:t>
                      </a:r>
                    </a:p>
                  </a:txBody>
                  <a:tcPr/>
                </a:tc>
                <a:extLst>
                  <a:ext uri="{0D108BD9-81ED-4DB2-BD59-A6C34878D82A}">
                    <a16:rowId xmlns:a16="http://schemas.microsoft.com/office/drawing/2014/main" val="714198317"/>
                  </a:ext>
                </a:extLst>
              </a:tr>
              <a:tr h="370178">
                <a:tc>
                  <a:txBody>
                    <a:bodyPr/>
                    <a:lstStyle/>
                    <a:p>
                      <a:pPr algn="r"/>
                      <a:r>
                        <a:rPr lang="en-US" sz="1800" dirty="0">
                          <a:solidFill>
                            <a:schemeClr val="tx1"/>
                          </a:solidFill>
                          <a:latin typeface="+mj-lt"/>
                        </a:rPr>
                        <a:t>LEDS (lights)</a:t>
                      </a:r>
                      <a:endParaRPr lang="en-US" sz="1800" dirty="0">
                        <a:solidFill>
                          <a:srgbClr val="F16038"/>
                        </a:solidFill>
                        <a:latin typeface="+mj-lt"/>
                      </a:endParaRPr>
                    </a:p>
                  </a:txBody>
                  <a:tcPr/>
                </a:tc>
                <a:tc>
                  <a:txBody>
                    <a:bodyPr/>
                    <a:lstStyle/>
                    <a:p>
                      <a:r>
                        <a:rPr lang="en-US" sz="1800" dirty="0">
                          <a:latin typeface="+mj-lt"/>
                        </a:rPr>
                        <a:t>$5 per LED</a:t>
                      </a:r>
                    </a:p>
                  </a:txBody>
                  <a:tcPr/>
                </a:tc>
                <a:extLst>
                  <a:ext uri="{0D108BD9-81ED-4DB2-BD59-A6C34878D82A}">
                    <a16:rowId xmlns:a16="http://schemas.microsoft.com/office/drawing/2014/main" val="834064810"/>
                  </a:ext>
                </a:extLst>
              </a:tr>
              <a:tr h="370178">
                <a:tc>
                  <a:txBody>
                    <a:bodyPr/>
                    <a:lstStyle/>
                    <a:p>
                      <a:pPr algn="r"/>
                      <a:r>
                        <a:rPr lang="en-US" sz="1800" dirty="0">
                          <a:solidFill>
                            <a:schemeClr val="tx1"/>
                          </a:solidFill>
                          <a:latin typeface="+mj-lt"/>
                        </a:rPr>
                        <a:t>Electrical tape</a:t>
                      </a:r>
                      <a:endParaRPr lang="en-US" sz="1800" dirty="0">
                        <a:solidFill>
                          <a:srgbClr val="F16038"/>
                        </a:solidFill>
                        <a:latin typeface="+mj-lt"/>
                      </a:endParaRPr>
                    </a:p>
                  </a:txBody>
                  <a:tcPr/>
                </a:tc>
                <a:tc>
                  <a:txBody>
                    <a:bodyPr/>
                    <a:lstStyle/>
                    <a:p>
                      <a:r>
                        <a:rPr lang="en-US" sz="1800" dirty="0">
                          <a:latin typeface="+mj-lt"/>
                        </a:rPr>
                        <a:t>$5 per roll</a:t>
                      </a:r>
                    </a:p>
                  </a:txBody>
                  <a:tcPr/>
                </a:tc>
                <a:extLst>
                  <a:ext uri="{0D108BD9-81ED-4DB2-BD59-A6C34878D82A}">
                    <a16:rowId xmlns:a16="http://schemas.microsoft.com/office/drawing/2014/main" val="2880795076"/>
                  </a:ext>
                </a:extLst>
              </a:tr>
              <a:tr h="370178">
                <a:tc>
                  <a:txBody>
                    <a:bodyPr/>
                    <a:lstStyle/>
                    <a:p>
                      <a:pPr algn="r"/>
                      <a:r>
                        <a:rPr lang="en-US" sz="1800" dirty="0">
                          <a:solidFill>
                            <a:schemeClr val="tx1"/>
                          </a:solidFill>
                          <a:latin typeface="+mj-lt"/>
                        </a:rPr>
                        <a:t>Pipe Cleaner</a:t>
                      </a:r>
                      <a:endParaRPr lang="en-US" sz="1800" dirty="0">
                        <a:solidFill>
                          <a:srgbClr val="F16038"/>
                        </a:solidFill>
                        <a:latin typeface="+mj-lt"/>
                      </a:endParaRPr>
                    </a:p>
                  </a:txBody>
                  <a:tcPr/>
                </a:tc>
                <a:tc>
                  <a:txBody>
                    <a:bodyPr/>
                    <a:lstStyle/>
                    <a:p>
                      <a:r>
                        <a:rPr lang="en-US" sz="1800" dirty="0">
                          <a:latin typeface="+mj-lt"/>
                        </a:rPr>
                        <a:t>$1 per stick</a:t>
                      </a:r>
                    </a:p>
                  </a:txBody>
                  <a:tcPr/>
                </a:tc>
                <a:extLst>
                  <a:ext uri="{0D108BD9-81ED-4DB2-BD59-A6C34878D82A}">
                    <a16:rowId xmlns:a16="http://schemas.microsoft.com/office/drawing/2014/main" val="3946706592"/>
                  </a:ext>
                </a:extLst>
              </a:tr>
              <a:tr h="370178">
                <a:tc>
                  <a:txBody>
                    <a:bodyPr/>
                    <a:lstStyle/>
                    <a:p>
                      <a:pPr algn="r"/>
                      <a:r>
                        <a:rPr lang="en-US" sz="1800" dirty="0">
                          <a:solidFill>
                            <a:schemeClr val="tx1"/>
                          </a:solidFill>
                          <a:latin typeface="+mj-lt"/>
                        </a:rPr>
                        <a:t>Googly eyes</a:t>
                      </a:r>
                      <a:endParaRPr lang="en-US" sz="1800" dirty="0">
                        <a:solidFill>
                          <a:srgbClr val="F16038"/>
                        </a:solidFill>
                        <a:latin typeface="+mj-lt"/>
                      </a:endParaRPr>
                    </a:p>
                  </a:txBody>
                  <a:tcPr/>
                </a:tc>
                <a:tc>
                  <a:txBody>
                    <a:bodyPr/>
                    <a:lstStyle/>
                    <a:p>
                      <a:r>
                        <a:rPr lang="en-US" sz="1800" dirty="0">
                          <a:latin typeface="+mj-lt"/>
                        </a:rPr>
                        <a:t>$1 per eye</a:t>
                      </a:r>
                    </a:p>
                  </a:txBody>
                  <a:tcPr/>
                </a:tc>
                <a:extLst>
                  <a:ext uri="{0D108BD9-81ED-4DB2-BD59-A6C34878D82A}">
                    <a16:rowId xmlns:a16="http://schemas.microsoft.com/office/drawing/2014/main" val="1567919779"/>
                  </a:ext>
                </a:extLst>
              </a:tr>
              <a:tr h="370178">
                <a:tc>
                  <a:txBody>
                    <a:bodyPr/>
                    <a:lstStyle/>
                    <a:p>
                      <a:pPr lvl="0" algn="r">
                        <a:buNone/>
                      </a:pPr>
                      <a:r>
                        <a:rPr lang="en-US" sz="1800" dirty="0">
                          <a:solidFill>
                            <a:schemeClr val="tx1"/>
                          </a:solidFill>
                          <a:latin typeface="+mj-lt"/>
                        </a:rPr>
                        <a:t>Clothespins</a:t>
                      </a:r>
                      <a:endParaRPr lang="en-US" sz="1800" dirty="0">
                        <a:solidFill>
                          <a:srgbClr val="F16038"/>
                        </a:solidFill>
                        <a:latin typeface="+mj-lt"/>
                      </a:endParaRPr>
                    </a:p>
                  </a:txBody>
                  <a:tcPr/>
                </a:tc>
                <a:tc>
                  <a:txBody>
                    <a:bodyPr/>
                    <a:lstStyle/>
                    <a:p>
                      <a:pPr lvl="0">
                        <a:buNone/>
                      </a:pPr>
                      <a:r>
                        <a:rPr lang="en-US" sz="1800" dirty="0">
                          <a:latin typeface="+mj-lt"/>
                        </a:rPr>
                        <a:t>$1 per pin</a:t>
                      </a:r>
                    </a:p>
                  </a:txBody>
                  <a:tcPr/>
                </a:tc>
                <a:extLst>
                  <a:ext uri="{0D108BD9-81ED-4DB2-BD59-A6C34878D82A}">
                    <a16:rowId xmlns:a16="http://schemas.microsoft.com/office/drawing/2014/main" val="2131130416"/>
                  </a:ext>
                </a:extLst>
              </a:tr>
              <a:tr h="382296">
                <a:tc>
                  <a:txBody>
                    <a:bodyPr/>
                    <a:lstStyle/>
                    <a:p>
                      <a:pPr lvl="0" algn="r">
                        <a:buNone/>
                      </a:pPr>
                      <a:r>
                        <a:rPr lang="en-US" sz="1800" dirty="0">
                          <a:solidFill>
                            <a:schemeClr val="tx1"/>
                          </a:solidFill>
                          <a:latin typeface="+mj-lt"/>
                        </a:rPr>
                        <a:t>Alligator clips( Wires)</a:t>
                      </a:r>
                      <a:endParaRPr lang="en-US" sz="1800" dirty="0">
                        <a:solidFill>
                          <a:srgbClr val="F16038"/>
                        </a:solidFill>
                        <a:latin typeface="+mj-lt"/>
                      </a:endParaRPr>
                    </a:p>
                  </a:txBody>
                  <a:tcPr/>
                </a:tc>
                <a:tc>
                  <a:txBody>
                    <a:bodyPr/>
                    <a:lstStyle/>
                    <a:p>
                      <a:pPr lvl="0">
                        <a:buNone/>
                      </a:pPr>
                      <a:r>
                        <a:rPr lang="en-US" sz="1800" dirty="0">
                          <a:latin typeface="+mj-lt"/>
                        </a:rPr>
                        <a:t>$1 per clip</a:t>
                      </a:r>
                    </a:p>
                  </a:txBody>
                  <a:tcPr/>
                </a:tc>
                <a:extLst>
                  <a:ext uri="{0D108BD9-81ED-4DB2-BD59-A6C34878D82A}">
                    <a16:rowId xmlns:a16="http://schemas.microsoft.com/office/drawing/2014/main" val="1925003568"/>
                  </a:ext>
                </a:extLst>
              </a:tr>
              <a:tr h="370178">
                <a:tc>
                  <a:txBody>
                    <a:bodyPr/>
                    <a:lstStyle/>
                    <a:p>
                      <a:pPr lvl="0" algn="r">
                        <a:buNone/>
                      </a:pPr>
                      <a:r>
                        <a:rPr lang="en-US" sz="1800" dirty="0">
                          <a:solidFill>
                            <a:schemeClr val="tx1"/>
                          </a:solidFill>
                          <a:latin typeface="+mj-lt"/>
                        </a:rPr>
                        <a:t>Scissors</a:t>
                      </a:r>
                      <a:endParaRPr lang="en-US" sz="1800" dirty="0">
                        <a:solidFill>
                          <a:srgbClr val="F16038"/>
                        </a:solidFill>
                        <a:latin typeface="+mj-lt"/>
                      </a:endParaRPr>
                    </a:p>
                  </a:txBody>
                  <a:tcPr/>
                </a:tc>
                <a:tc>
                  <a:txBody>
                    <a:bodyPr/>
                    <a:lstStyle/>
                    <a:p>
                      <a:pPr lvl="0">
                        <a:buNone/>
                      </a:pPr>
                      <a:r>
                        <a:rPr lang="en-US" sz="1800" dirty="0">
                          <a:latin typeface="+mj-lt"/>
                        </a:rPr>
                        <a:t>$5 per pair</a:t>
                      </a:r>
                    </a:p>
                  </a:txBody>
                  <a:tcPr/>
                </a:tc>
                <a:extLst>
                  <a:ext uri="{0D108BD9-81ED-4DB2-BD59-A6C34878D82A}">
                    <a16:rowId xmlns:a16="http://schemas.microsoft.com/office/drawing/2014/main" val="3533600977"/>
                  </a:ext>
                </a:extLst>
              </a:tr>
            </a:tbl>
          </a:graphicData>
        </a:graphic>
      </p:graphicFrame>
      <p:grpSp>
        <p:nvGrpSpPr>
          <p:cNvPr id="9" name="Group 8">
            <a:extLst>
              <a:ext uri="{FF2B5EF4-FFF2-40B4-BE49-F238E27FC236}">
                <a16:creationId xmlns:a16="http://schemas.microsoft.com/office/drawing/2014/main" id="{AEF41BD2-F69E-F5F8-A58D-D9061EE49174}"/>
              </a:ext>
            </a:extLst>
          </p:cNvPr>
          <p:cNvGrpSpPr/>
          <p:nvPr/>
        </p:nvGrpSpPr>
        <p:grpSpPr>
          <a:xfrm>
            <a:off x="1735698" y="5601868"/>
            <a:ext cx="867608" cy="1239440"/>
            <a:chOff x="0" y="1127492"/>
            <a:chExt cx="867608" cy="1239440"/>
          </a:xfrm>
        </p:grpSpPr>
        <p:sp>
          <p:nvSpPr>
            <p:cNvPr id="13" name="Arrow: Chevron 12">
              <a:extLst>
                <a:ext uri="{FF2B5EF4-FFF2-40B4-BE49-F238E27FC236}">
                  <a16:creationId xmlns:a16="http://schemas.microsoft.com/office/drawing/2014/main" id="{C42CA638-FC62-5729-2BB1-CD4067CD5578}"/>
                </a:ext>
              </a:extLst>
            </p:cNvPr>
            <p:cNvSpPr/>
            <p:nvPr/>
          </p:nvSpPr>
          <p:spPr>
            <a:xfrm rot="5400000">
              <a:off x="-185916" y="1313408"/>
              <a:ext cx="1239440" cy="867608"/>
            </a:xfrm>
            <a:prstGeom prst="chevron">
              <a:avLst/>
            </a:pr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4" name="Arrow: Chevron 4">
              <a:extLst>
                <a:ext uri="{FF2B5EF4-FFF2-40B4-BE49-F238E27FC236}">
                  <a16:creationId xmlns:a16="http://schemas.microsoft.com/office/drawing/2014/main" id="{8B6E90D7-C690-509E-CEF8-E2850842EE1E}"/>
                </a:ext>
              </a:extLst>
            </p:cNvPr>
            <p:cNvSpPr txBox="1"/>
            <p:nvPr/>
          </p:nvSpPr>
          <p:spPr>
            <a:xfrm>
              <a:off x="0" y="1561296"/>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Imagine</a:t>
              </a:r>
            </a:p>
          </p:txBody>
        </p:sp>
      </p:grpSp>
      <p:grpSp>
        <p:nvGrpSpPr>
          <p:cNvPr id="10" name="Group 9">
            <a:extLst>
              <a:ext uri="{FF2B5EF4-FFF2-40B4-BE49-F238E27FC236}">
                <a16:creationId xmlns:a16="http://schemas.microsoft.com/office/drawing/2014/main" id="{3C358C9D-2FBF-8E95-80B2-4FA257B98C7D}"/>
              </a:ext>
            </a:extLst>
          </p:cNvPr>
          <p:cNvGrpSpPr/>
          <p:nvPr/>
        </p:nvGrpSpPr>
        <p:grpSpPr>
          <a:xfrm>
            <a:off x="2603306" y="5601865"/>
            <a:ext cx="5153338" cy="805644"/>
            <a:chOff x="867608" y="1127489"/>
            <a:chExt cx="5153338" cy="805644"/>
          </a:xfrm>
        </p:grpSpPr>
        <p:sp>
          <p:nvSpPr>
            <p:cNvPr id="11" name="Rectangle: Top Corners Rounded 10">
              <a:extLst>
                <a:ext uri="{FF2B5EF4-FFF2-40B4-BE49-F238E27FC236}">
                  <a16:creationId xmlns:a16="http://schemas.microsoft.com/office/drawing/2014/main" id="{ACB32107-94CE-723B-C2CD-727E435DECB0}"/>
                </a:ext>
              </a:extLst>
            </p:cNvPr>
            <p:cNvSpPr/>
            <p:nvPr/>
          </p:nvSpPr>
          <p:spPr>
            <a:xfrm rot="5400000">
              <a:off x="3041455" y="-1046358"/>
              <a:ext cx="805644" cy="5153338"/>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2" name="Rectangle: Top Corners Rounded 6">
              <a:extLst>
                <a:ext uri="{FF2B5EF4-FFF2-40B4-BE49-F238E27FC236}">
                  <a16:creationId xmlns:a16="http://schemas.microsoft.com/office/drawing/2014/main" id="{A69799C8-312A-46F5-6FE0-9A1A8ED908EC}"/>
                </a:ext>
              </a:extLst>
            </p:cNvPr>
            <p:cNvSpPr txBox="1"/>
            <p:nvPr/>
          </p:nvSpPr>
          <p:spPr>
            <a:xfrm>
              <a:off x="867608" y="1166817"/>
              <a:ext cx="5114010" cy="7269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Arial" panose="020B0604020202020204" pitchFamily="34" charset="0"/>
                </a:rPr>
                <a:t>Explore the materials</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Brainstorm ideas</a:t>
              </a:r>
              <a:endParaRPr lang="en-US" sz="1600" kern="1200" dirty="0">
                <a:solidFill>
                  <a:srgbClr val="F16038"/>
                </a:solidFill>
                <a:latin typeface="+mn-lt"/>
                <a:ea typeface="+mn-ea"/>
                <a:cs typeface="Arial" panose="020B0604020202020204" pitchFamily="34" charset="0"/>
              </a:endParaRPr>
            </a:p>
          </p:txBody>
        </p:sp>
      </p:grpSp>
    </p:spTree>
    <p:extLst>
      <p:ext uri="{BB962C8B-B14F-4D97-AF65-F5344CB8AC3E}">
        <p14:creationId xmlns:p14="http://schemas.microsoft.com/office/powerpoint/2010/main" val="233251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3874-2141-3B5C-2B8A-8176408FBB38}"/>
              </a:ext>
            </a:extLst>
          </p:cNvPr>
          <p:cNvSpPr>
            <a:spLocks noGrp="1"/>
          </p:cNvSpPr>
          <p:nvPr>
            <p:ph type="title"/>
          </p:nvPr>
        </p:nvSpPr>
        <p:spPr>
          <a:xfrm>
            <a:off x="228600" y="189876"/>
            <a:ext cx="10515600" cy="1325563"/>
          </a:xfrm>
        </p:spPr>
        <p:txBody>
          <a:bodyPr/>
          <a:lstStyle/>
          <a:p>
            <a:r>
              <a:rPr lang="en-US" dirty="0"/>
              <a:t>Brainstorm!</a:t>
            </a:r>
          </a:p>
        </p:txBody>
      </p:sp>
      <p:sp>
        <p:nvSpPr>
          <p:cNvPr id="3" name="Content Placeholder 2">
            <a:extLst>
              <a:ext uri="{FF2B5EF4-FFF2-40B4-BE49-F238E27FC236}">
                <a16:creationId xmlns:a16="http://schemas.microsoft.com/office/drawing/2014/main" id="{353AF742-62D0-A9E1-EF1D-E9037C609D8E}"/>
              </a:ext>
            </a:extLst>
          </p:cNvPr>
          <p:cNvSpPr>
            <a:spLocks noGrp="1"/>
          </p:cNvSpPr>
          <p:nvPr>
            <p:ph idx="1"/>
          </p:nvPr>
        </p:nvSpPr>
        <p:spPr>
          <a:xfrm>
            <a:off x="838200" y="1323807"/>
            <a:ext cx="10515600" cy="1325564"/>
          </a:xfrm>
        </p:spPr>
        <p:txBody>
          <a:bodyPr/>
          <a:lstStyle/>
          <a:p>
            <a:pPr marL="0" indent="0">
              <a:buNone/>
            </a:pPr>
            <a:r>
              <a:rPr lang="en-US" dirty="0">
                <a:solidFill>
                  <a:schemeClr val="tx1"/>
                </a:solidFill>
                <a:latin typeface="+mj-lt"/>
                <a:cs typeface="Arial" panose="020B0604020202020204" pitchFamily="34" charset="0"/>
              </a:rPr>
              <a:t>1 minute: Individual Design</a:t>
            </a:r>
          </a:p>
          <a:p>
            <a:pPr lvl="1"/>
            <a:r>
              <a:rPr lang="en-US" dirty="0">
                <a:solidFill>
                  <a:schemeClr val="tx1"/>
                </a:solidFill>
                <a:latin typeface="+mj-lt"/>
                <a:cs typeface="Arial" panose="020B0604020202020204" pitchFamily="34" charset="0"/>
              </a:rPr>
              <a:t>Draw a plan of how you think Maria should build her new and improved </a:t>
            </a:r>
            <a:r>
              <a:rPr lang="en-US" dirty="0" err="1">
                <a:solidFill>
                  <a:schemeClr val="tx1"/>
                </a:solidFill>
                <a:latin typeface="+mj-lt"/>
                <a:cs typeface="Arial" panose="020B0604020202020204" pitchFamily="34" charset="0"/>
              </a:rPr>
              <a:t>Wigglebot</a:t>
            </a:r>
            <a:r>
              <a:rPr lang="en-US" dirty="0">
                <a:solidFill>
                  <a:schemeClr val="tx1"/>
                </a:solidFill>
                <a:latin typeface="+mj-lt"/>
                <a:cs typeface="Arial" panose="020B0604020202020204" pitchFamily="34" charset="0"/>
              </a:rPr>
              <a:t>.</a:t>
            </a:r>
          </a:p>
          <a:p>
            <a:endParaRPr lang="en-US" dirty="0"/>
          </a:p>
        </p:txBody>
      </p:sp>
      <p:sp>
        <p:nvSpPr>
          <p:cNvPr id="4" name="Content Placeholder 2">
            <a:extLst>
              <a:ext uri="{FF2B5EF4-FFF2-40B4-BE49-F238E27FC236}">
                <a16:creationId xmlns:a16="http://schemas.microsoft.com/office/drawing/2014/main" id="{F25BEB11-6181-13B0-56F0-813D5D61BF39}"/>
              </a:ext>
            </a:extLst>
          </p:cNvPr>
          <p:cNvSpPr txBox="1">
            <a:spLocks/>
          </p:cNvSpPr>
          <p:nvPr/>
        </p:nvSpPr>
        <p:spPr>
          <a:xfrm>
            <a:off x="740227" y="3024362"/>
            <a:ext cx="11103429" cy="249044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9292"/>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9292"/>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9292"/>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solidFill>
                <a:latin typeface="+mj-lt"/>
                <a:cs typeface="Arial" panose="020B0604020202020204" pitchFamily="34" charset="0"/>
              </a:rPr>
              <a:t>5 minutes: Collaborate. Each member presents their ideas to the group.</a:t>
            </a:r>
          </a:p>
          <a:p>
            <a:pPr marL="0" indent="0">
              <a:buFont typeface="Arial" panose="020B0604020202020204" pitchFamily="34" charset="0"/>
              <a:buNone/>
            </a:pPr>
            <a:endParaRPr lang="en-US" dirty="0">
              <a:solidFill>
                <a:schemeClr val="tx1"/>
              </a:solidFill>
              <a:latin typeface="+mj-lt"/>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Share your ideas and focus on things you like the most about your idea that you would like to see be used as a design element for the final design.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Draw out your final design</a:t>
            </a:r>
          </a:p>
          <a:p>
            <a:pPr marL="457200" lvl="1" indent="0">
              <a:buNone/>
            </a:pPr>
            <a:r>
              <a:rPr lang="en-US" dirty="0">
                <a:solidFill>
                  <a:schemeClr val="tx1"/>
                </a:solidFill>
                <a:latin typeface="Arial" panose="020B0604020202020204" pitchFamily="34" charset="0"/>
                <a:cs typeface="Arial" panose="020B0604020202020204" pitchFamily="34" charset="0"/>
              </a:rPr>
              <a:t>.</a:t>
            </a:r>
          </a:p>
          <a:p>
            <a:endParaRPr lang="en-US" dirty="0"/>
          </a:p>
        </p:txBody>
      </p:sp>
      <p:grpSp>
        <p:nvGrpSpPr>
          <p:cNvPr id="5" name="Group 4">
            <a:extLst>
              <a:ext uri="{FF2B5EF4-FFF2-40B4-BE49-F238E27FC236}">
                <a16:creationId xmlns:a16="http://schemas.microsoft.com/office/drawing/2014/main" id="{475A70D0-C69F-FA13-EF4A-BADD5CC76EE0}"/>
              </a:ext>
            </a:extLst>
          </p:cNvPr>
          <p:cNvGrpSpPr/>
          <p:nvPr/>
        </p:nvGrpSpPr>
        <p:grpSpPr>
          <a:xfrm>
            <a:off x="1735698" y="5601868"/>
            <a:ext cx="867608" cy="1239440"/>
            <a:chOff x="0" y="1127492"/>
            <a:chExt cx="867608" cy="1239440"/>
          </a:xfrm>
        </p:grpSpPr>
        <p:sp>
          <p:nvSpPr>
            <p:cNvPr id="6" name="Arrow: Chevron 5">
              <a:extLst>
                <a:ext uri="{FF2B5EF4-FFF2-40B4-BE49-F238E27FC236}">
                  <a16:creationId xmlns:a16="http://schemas.microsoft.com/office/drawing/2014/main" id="{D9898A0E-4349-CBF0-092C-2A3F1F448D32}"/>
                </a:ext>
              </a:extLst>
            </p:cNvPr>
            <p:cNvSpPr/>
            <p:nvPr/>
          </p:nvSpPr>
          <p:spPr>
            <a:xfrm rot="5400000">
              <a:off x="-185916" y="1313408"/>
              <a:ext cx="1239440" cy="867608"/>
            </a:xfrm>
            <a:prstGeom prst="chevron">
              <a:avLst/>
            </a:pr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7" name="Arrow: Chevron 4">
              <a:extLst>
                <a:ext uri="{FF2B5EF4-FFF2-40B4-BE49-F238E27FC236}">
                  <a16:creationId xmlns:a16="http://schemas.microsoft.com/office/drawing/2014/main" id="{9AD4D4C2-67FC-85FC-7708-62DF2695B033}"/>
                </a:ext>
              </a:extLst>
            </p:cNvPr>
            <p:cNvSpPr txBox="1"/>
            <p:nvPr/>
          </p:nvSpPr>
          <p:spPr>
            <a:xfrm>
              <a:off x="0" y="1561296"/>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Imagine</a:t>
              </a:r>
            </a:p>
          </p:txBody>
        </p:sp>
      </p:grpSp>
      <p:grpSp>
        <p:nvGrpSpPr>
          <p:cNvPr id="8" name="Group 7">
            <a:extLst>
              <a:ext uri="{FF2B5EF4-FFF2-40B4-BE49-F238E27FC236}">
                <a16:creationId xmlns:a16="http://schemas.microsoft.com/office/drawing/2014/main" id="{842F2ACE-68A6-7938-14B2-C0A4AA48B58A}"/>
              </a:ext>
            </a:extLst>
          </p:cNvPr>
          <p:cNvGrpSpPr/>
          <p:nvPr/>
        </p:nvGrpSpPr>
        <p:grpSpPr>
          <a:xfrm>
            <a:off x="2603306" y="5601865"/>
            <a:ext cx="5153338" cy="805644"/>
            <a:chOff x="867608" y="1127489"/>
            <a:chExt cx="5153338" cy="805644"/>
          </a:xfrm>
        </p:grpSpPr>
        <p:sp>
          <p:nvSpPr>
            <p:cNvPr id="9" name="Rectangle: Top Corners Rounded 8">
              <a:extLst>
                <a:ext uri="{FF2B5EF4-FFF2-40B4-BE49-F238E27FC236}">
                  <a16:creationId xmlns:a16="http://schemas.microsoft.com/office/drawing/2014/main" id="{AEB7CBD5-A059-6A5D-1FCA-0CC876FFDC3C}"/>
                </a:ext>
              </a:extLst>
            </p:cNvPr>
            <p:cNvSpPr/>
            <p:nvPr/>
          </p:nvSpPr>
          <p:spPr>
            <a:xfrm rot="5400000">
              <a:off x="3041455" y="-1046358"/>
              <a:ext cx="805644" cy="5153338"/>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0" name="Rectangle: Top Corners Rounded 6">
              <a:extLst>
                <a:ext uri="{FF2B5EF4-FFF2-40B4-BE49-F238E27FC236}">
                  <a16:creationId xmlns:a16="http://schemas.microsoft.com/office/drawing/2014/main" id="{F315BC2A-ADE3-BF50-08DA-0674302E8BF6}"/>
                </a:ext>
              </a:extLst>
            </p:cNvPr>
            <p:cNvSpPr txBox="1"/>
            <p:nvPr/>
          </p:nvSpPr>
          <p:spPr>
            <a:xfrm>
              <a:off x="867608" y="1166817"/>
              <a:ext cx="5114010" cy="7269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Arial" panose="020B0604020202020204" pitchFamily="34" charset="0"/>
                </a:rPr>
                <a:t>Explore the materials</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Brainstorm ideas</a:t>
              </a:r>
              <a:endParaRPr lang="en-US" sz="1600" kern="1200" dirty="0">
                <a:solidFill>
                  <a:srgbClr val="F16038"/>
                </a:solidFill>
                <a:latin typeface="+mn-lt"/>
                <a:ea typeface="+mn-ea"/>
                <a:cs typeface="Arial" panose="020B0604020202020204" pitchFamily="34" charset="0"/>
              </a:endParaRPr>
            </a:p>
          </p:txBody>
        </p:sp>
      </p:grpSp>
    </p:spTree>
    <p:extLst>
      <p:ext uri="{BB962C8B-B14F-4D97-AF65-F5344CB8AC3E}">
        <p14:creationId xmlns:p14="http://schemas.microsoft.com/office/powerpoint/2010/main" val="270292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9C11-C97E-1B9F-208C-7ED3354F8A8A}"/>
              </a:ext>
            </a:extLst>
          </p:cNvPr>
          <p:cNvSpPr>
            <a:spLocks noGrp="1"/>
          </p:cNvSpPr>
          <p:nvPr>
            <p:ph type="title"/>
          </p:nvPr>
        </p:nvSpPr>
        <p:spPr>
          <a:xfrm>
            <a:off x="217715" y="369100"/>
            <a:ext cx="10515600" cy="1325563"/>
          </a:xfrm>
        </p:spPr>
        <p:txBody>
          <a:bodyPr/>
          <a:lstStyle/>
          <a:p>
            <a:r>
              <a:rPr lang="en-US" dirty="0"/>
              <a:t>Gather Materials</a:t>
            </a:r>
          </a:p>
        </p:txBody>
      </p:sp>
      <p:sp>
        <p:nvSpPr>
          <p:cNvPr id="3" name="Content Placeholder 2">
            <a:extLst>
              <a:ext uri="{FF2B5EF4-FFF2-40B4-BE49-F238E27FC236}">
                <a16:creationId xmlns:a16="http://schemas.microsoft.com/office/drawing/2014/main" id="{93FAADBE-6847-9235-3A75-A820664DB0C5}"/>
              </a:ext>
            </a:extLst>
          </p:cNvPr>
          <p:cNvSpPr>
            <a:spLocks noGrp="1"/>
          </p:cNvSpPr>
          <p:nvPr>
            <p:ph idx="1"/>
          </p:nvPr>
        </p:nvSpPr>
        <p:spPr>
          <a:xfrm>
            <a:off x="838200" y="1362710"/>
            <a:ext cx="10515600" cy="3971290"/>
          </a:xfrm>
        </p:spPr>
        <p:txBody>
          <a:bodyPr>
            <a:normAutofit fontScale="77500" lnSpcReduction="20000"/>
          </a:bodyPr>
          <a:lstStyle/>
          <a:p>
            <a:pPr marL="91440" indent="0">
              <a:lnSpc>
                <a:spcPct val="120000"/>
              </a:lnSpc>
              <a:spcBef>
                <a:spcPts val="0"/>
              </a:spcBef>
              <a:buNone/>
            </a:pPr>
            <a:r>
              <a:rPr lang="en-US" sz="4100" dirty="0">
                <a:solidFill>
                  <a:schemeClr val="tx1"/>
                </a:solidFill>
                <a:latin typeface="Arial" panose="020B0604020202020204" pitchFamily="34" charset="0"/>
                <a:cs typeface="Arial" panose="020B0604020202020204" pitchFamily="34" charset="0"/>
              </a:rPr>
              <a:t>Each group should collect:</a:t>
            </a:r>
          </a:p>
          <a:p>
            <a:pPr marL="548640" lvl="1">
              <a:lnSpc>
                <a:spcPct val="120000"/>
              </a:lnSpc>
              <a:spcBef>
                <a:spcPts val="0"/>
              </a:spcBef>
            </a:pPr>
            <a:r>
              <a:rPr lang="en-US" sz="3400" dirty="0">
                <a:solidFill>
                  <a:schemeClr val="tx1"/>
                </a:solidFill>
                <a:latin typeface="Arial" panose="020B0604020202020204" pitchFamily="34" charset="0"/>
                <a:cs typeface="Arial" panose="020B0604020202020204" pitchFamily="34" charset="0"/>
              </a:rPr>
              <a:t>Score card and criteria</a:t>
            </a:r>
          </a:p>
          <a:p>
            <a:pPr marL="548640" lvl="2">
              <a:lnSpc>
                <a:spcPct val="120000"/>
              </a:lnSpc>
              <a:spcBef>
                <a:spcPts val="0"/>
              </a:spcBef>
            </a:pPr>
            <a:r>
              <a:rPr lang="en-US" sz="3400" dirty="0">
                <a:solidFill>
                  <a:schemeClr val="tx1"/>
                </a:solidFill>
                <a:latin typeface="Arial" panose="020B0604020202020204" pitchFamily="34" charset="0"/>
                <a:cs typeface="Arial" panose="020B0604020202020204" pitchFamily="34" charset="0"/>
              </a:rPr>
              <a:t>The </a:t>
            </a:r>
            <a:r>
              <a:rPr lang="en-US" sz="3400" dirty="0" err="1">
                <a:solidFill>
                  <a:schemeClr val="tx1"/>
                </a:solidFill>
                <a:latin typeface="Arial" panose="020B0604020202020204" pitchFamily="34" charset="0"/>
                <a:cs typeface="Arial" panose="020B0604020202020204" pitchFamily="34" charset="0"/>
              </a:rPr>
              <a:t>Wigglebot</a:t>
            </a:r>
            <a:r>
              <a:rPr lang="en-US" sz="3400" dirty="0">
                <a:solidFill>
                  <a:schemeClr val="tx1"/>
                </a:solidFill>
                <a:latin typeface="Arial" panose="020B0604020202020204" pitchFamily="34" charset="0"/>
                <a:cs typeface="Arial" panose="020B0604020202020204" pitchFamily="34" charset="0"/>
              </a:rPr>
              <a:t> must:</a:t>
            </a:r>
          </a:p>
          <a:p>
            <a:pPr marL="1005840" lvl="4">
              <a:lnSpc>
                <a:spcPct val="120000"/>
              </a:lnSpc>
              <a:spcBef>
                <a:spcPts val="0"/>
              </a:spcBef>
            </a:pPr>
            <a:r>
              <a:rPr lang="en-US" sz="3600" dirty="0">
                <a:solidFill>
                  <a:schemeClr val="tx1"/>
                </a:solidFill>
                <a:latin typeface="Arial" panose="020B0604020202020204" pitchFamily="34" charset="0"/>
                <a:cs typeface="Arial" panose="020B0604020202020204" pitchFamily="34" charset="0"/>
              </a:rPr>
              <a:t>Light up</a:t>
            </a:r>
          </a:p>
          <a:p>
            <a:pPr marL="1005840" lvl="4">
              <a:lnSpc>
                <a:spcPct val="120000"/>
              </a:lnSpc>
              <a:spcBef>
                <a:spcPts val="0"/>
              </a:spcBef>
            </a:pPr>
            <a:r>
              <a:rPr lang="en-US" sz="3600" dirty="0">
                <a:solidFill>
                  <a:schemeClr val="tx1"/>
                </a:solidFill>
                <a:latin typeface="Arial" panose="020B0604020202020204" pitchFamily="34" charset="0"/>
                <a:cs typeface="Arial" panose="020B0604020202020204" pitchFamily="34" charset="0"/>
              </a:rPr>
              <a:t>Wiggle</a:t>
            </a:r>
          </a:p>
          <a:p>
            <a:pPr marL="1005840" lvl="4">
              <a:lnSpc>
                <a:spcPct val="120000"/>
              </a:lnSpc>
              <a:spcBef>
                <a:spcPts val="0"/>
              </a:spcBef>
            </a:pPr>
            <a:r>
              <a:rPr lang="en-US" sz="3600" dirty="0">
                <a:solidFill>
                  <a:schemeClr val="tx1"/>
                </a:solidFill>
                <a:latin typeface="Arial" panose="020B0604020202020204" pitchFamily="34" charset="0"/>
                <a:cs typeface="Arial" panose="020B0604020202020204" pitchFamily="34" charset="0"/>
              </a:rPr>
              <a:t>Not fall over when powered.</a:t>
            </a:r>
          </a:p>
          <a:p>
            <a:pPr marL="1005840" lvl="3">
              <a:lnSpc>
                <a:spcPct val="120000"/>
              </a:lnSpc>
              <a:spcBef>
                <a:spcPts val="0"/>
              </a:spcBef>
            </a:pPr>
            <a:r>
              <a:rPr lang="en-US" sz="3200" dirty="0">
                <a:solidFill>
                  <a:schemeClr val="tx1"/>
                </a:solidFill>
                <a:latin typeface="Arial" panose="020B0604020202020204" pitchFamily="34" charset="0"/>
                <a:cs typeface="Arial" panose="020B0604020202020204" pitchFamily="34" charset="0"/>
              </a:rPr>
              <a:t>Bonus Points: Create a technical drawing of your </a:t>
            </a:r>
            <a:r>
              <a:rPr lang="en-US" sz="3200" dirty="0" err="1">
                <a:solidFill>
                  <a:schemeClr val="tx1"/>
                </a:solidFill>
                <a:latin typeface="Arial" panose="020B0604020202020204" pitchFamily="34" charset="0"/>
                <a:cs typeface="Arial" panose="020B0604020202020204" pitchFamily="34" charset="0"/>
              </a:rPr>
              <a:t>Wigglebot</a:t>
            </a:r>
            <a:r>
              <a:rPr lang="en-US" sz="3200" dirty="0">
                <a:solidFill>
                  <a:schemeClr val="tx1"/>
                </a:solidFill>
                <a:latin typeface="Arial" panose="020B0604020202020204" pitchFamily="34" charset="0"/>
                <a:cs typeface="Arial" panose="020B0604020202020204" pitchFamily="34" charset="0"/>
              </a:rPr>
              <a:t> including labels and energy transformations.</a:t>
            </a:r>
          </a:p>
          <a:p>
            <a:pPr marL="91440">
              <a:lnSpc>
                <a:spcPct val="120000"/>
              </a:lnSpc>
              <a:spcBef>
                <a:spcPts val="0"/>
              </a:spcBef>
            </a:pPr>
            <a:r>
              <a:rPr lang="en-US" sz="3800" dirty="0">
                <a:solidFill>
                  <a:schemeClr val="tx1"/>
                </a:solidFill>
                <a:latin typeface="Arial" panose="020B0604020202020204" pitchFamily="34" charset="0"/>
                <a:cs typeface="Arial" panose="020B0604020202020204" pitchFamily="34" charset="0"/>
              </a:rPr>
              <a:t>Materials that will be used for the design</a:t>
            </a:r>
          </a:p>
          <a:p>
            <a:endParaRPr lang="en-US" dirty="0"/>
          </a:p>
        </p:txBody>
      </p:sp>
      <p:grpSp>
        <p:nvGrpSpPr>
          <p:cNvPr id="4" name="Group 3">
            <a:extLst>
              <a:ext uri="{FF2B5EF4-FFF2-40B4-BE49-F238E27FC236}">
                <a16:creationId xmlns:a16="http://schemas.microsoft.com/office/drawing/2014/main" id="{E04FA11A-2BB0-4ECF-5539-89E89FCBCF13}"/>
              </a:ext>
            </a:extLst>
          </p:cNvPr>
          <p:cNvGrpSpPr/>
          <p:nvPr/>
        </p:nvGrpSpPr>
        <p:grpSpPr>
          <a:xfrm>
            <a:off x="1746584" y="5618560"/>
            <a:ext cx="867608" cy="1239440"/>
            <a:chOff x="0" y="2251304"/>
            <a:chExt cx="867608" cy="1239440"/>
          </a:xfrm>
        </p:grpSpPr>
        <p:sp>
          <p:nvSpPr>
            <p:cNvPr id="8" name="Arrow: Chevron 7">
              <a:extLst>
                <a:ext uri="{FF2B5EF4-FFF2-40B4-BE49-F238E27FC236}">
                  <a16:creationId xmlns:a16="http://schemas.microsoft.com/office/drawing/2014/main" id="{FC0F82D2-972E-C396-C169-E448C624518F}"/>
                </a:ext>
              </a:extLst>
            </p:cNvPr>
            <p:cNvSpPr/>
            <p:nvPr/>
          </p:nvSpPr>
          <p:spPr>
            <a:xfrm rot="5400000">
              <a:off x="-185916" y="2437220"/>
              <a:ext cx="1239440" cy="867608"/>
            </a:xfrm>
            <a:prstGeom prst="chevron">
              <a:avLst/>
            </a:pr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B98733C1-14F9-73A3-F7A9-52678144B4CC}"/>
                </a:ext>
              </a:extLst>
            </p:cNvPr>
            <p:cNvSpPr txBox="1"/>
            <p:nvPr/>
          </p:nvSpPr>
          <p:spPr>
            <a:xfrm>
              <a:off x="0" y="2685108"/>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Plan</a:t>
              </a:r>
            </a:p>
          </p:txBody>
        </p:sp>
      </p:grpSp>
      <p:grpSp>
        <p:nvGrpSpPr>
          <p:cNvPr id="5" name="Group 4">
            <a:extLst>
              <a:ext uri="{FF2B5EF4-FFF2-40B4-BE49-F238E27FC236}">
                <a16:creationId xmlns:a16="http://schemas.microsoft.com/office/drawing/2014/main" id="{7B428C17-ECC2-634D-10BA-64AD3341CB9A}"/>
              </a:ext>
            </a:extLst>
          </p:cNvPr>
          <p:cNvGrpSpPr/>
          <p:nvPr/>
        </p:nvGrpSpPr>
        <p:grpSpPr>
          <a:xfrm>
            <a:off x="2614192" y="5626101"/>
            <a:ext cx="5153338" cy="790554"/>
            <a:chOff x="867608" y="2258845"/>
            <a:chExt cx="5153338" cy="790554"/>
          </a:xfrm>
        </p:grpSpPr>
        <p:sp>
          <p:nvSpPr>
            <p:cNvPr id="6" name="Rectangle: Top Corners Rounded 5">
              <a:extLst>
                <a:ext uri="{FF2B5EF4-FFF2-40B4-BE49-F238E27FC236}">
                  <a16:creationId xmlns:a16="http://schemas.microsoft.com/office/drawing/2014/main" id="{5D77E49B-9283-A886-DB2A-5D69DFA8CF81}"/>
                </a:ext>
              </a:extLst>
            </p:cNvPr>
            <p:cNvSpPr/>
            <p:nvPr/>
          </p:nvSpPr>
          <p:spPr>
            <a:xfrm rot="5400000">
              <a:off x="3049000" y="77453"/>
              <a:ext cx="790554" cy="5153338"/>
            </a:xfrm>
            <a:prstGeom prst="round2SameRect">
              <a:avLst/>
            </a:pr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Rectangle: Top Corners Rounded 6">
              <a:extLst>
                <a:ext uri="{FF2B5EF4-FFF2-40B4-BE49-F238E27FC236}">
                  <a16:creationId xmlns:a16="http://schemas.microsoft.com/office/drawing/2014/main" id="{63C2C70C-C669-2935-7816-A855A6F473AE}"/>
                </a:ext>
              </a:extLst>
            </p:cNvPr>
            <p:cNvSpPr txBox="1"/>
            <p:nvPr/>
          </p:nvSpPr>
          <p:spPr>
            <a:xfrm>
              <a:off x="867608" y="2297437"/>
              <a:ext cx="5114746" cy="7133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Create a plan individually</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Select a group</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Gather materials</a:t>
              </a:r>
              <a:endParaRPr lang="en-US" sz="1600" kern="1200" dirty="0">
                <a:solidFill>
                  <a:srgbClr val="F16038"/>
                </a:solidFill>
                <a:latin typeface="+mn-lt"/>
                <a:ea typeface="+mn-ea"/>
                <a:cs typeface="Arial" panose="020B0604020202020204" pitchFamily="34" charset="0"/>
              </a:endParaRPr>
            </a:p>
          </p:txBody>
        </p:sp>
      </p:grpSp>
    </p:spTree>
    <p:extLst>
      <p:ext uri="{BB962C8B-B14F-4D97-AF65-F5344CB8AC3E}">
        <p14:creationId xmlns:p14="http://schemas.microsoft.com/office/powerpoint/2010/main" val="34511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D84A-BE39-500D-BAA0-80271A57FBE9}"/>
              </a:ext>
            </a:extLst>
          </p:cNvPr>
          <p:cNvSpPr>
            <a:spLocks noGrp="1"/>
          </p:cNvSpPr>
          <p:nvPr>
            <p:ph type="title"/>
          </p:nvPr>
        </p:nvSpPr>
        <p:spPr/>
        <p:txBody>
          <a:bodyPr/>
          <a:lstStyle/>
          <a:p>
            <a:r>
              <a:rPr lang="en-US" dirty="0"/>
              <a:t>Team Member Responsibilities</a:t>
            </a:r>
          </a:p>
        </p:txBody>
      </p:sp>
      <p:sp>
        <p:nvSpPr>
          <p:cNvPr id="3" name="Content Placeholder 2">
            <a:extLst>
              <a:ext uri="{FF2B5EF4-FFF2-40B4-BE49-F238E27FC236}">
                <a16:creationId xmlns:a16="http://schemas.microsoft.com/office/drawing/2014/main" id="{0379B773-2D88-D831-52FA-43BBC471CA87}"/>
              </a:ext>
            </a:extLst>
          </p:cNvPr>
          <p:cNvSpPr>
            <a:spLocks noGrp="1"/>
          </p:cNvSpPr>
          <p:nvPr>
            <p:ph idx="1"/>
          </p:nvPr>
        </p:nvSpPr>
        <p:spPr>
          <a:xfrm>
            <a:off x="838200" y="1966062"/>
            <a:ext cx="10515600" cy="3520338"/>
          </a:xfrm>
        </p:spPr>
        <p:txBody>
          <a:bodyPr>
            <a:normAutofit/>
          </a:bodyPr>
          <a:lstStyle/>
          <a:p>
            <a:pPr marL="0" marR="0" lvl="0" indent="0" algn="ctr" defTabSz="914400" rtl="0" eaLnBrk="1" fontAlgn="auto" latinLnBrk="0" hangingPunct="1">
              <a:lnSpc>
                <a:spcPct val="120000"/>
              </a:lnSpc>
              <a:spcBef>
                <a:spcPts val="1000"/>
              </a:spcBef>
              <a:spcAft>
                <a:spcPts val="0"/>
              </a:spcAft>
              <a:buClrTx/>
              <a:buSz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Assign responsibilities of each team member during the process</a:t>
            </a:r>
          </a:p>
          <a:p>
            <a:pPr marL="0" marR="0" lvl="0" indent="0" algn="ctr" defTabSz="914400" rtl="0" eaLnBrk="1" fontAlgn="auto" latinLnBrk="0" hangingPunct="1">
              <a:lnSpc>
                <a:spcPct val="120000"/>
              </a:lnSpc>
              <a:spcBef>
                <a:spcPts val="0"/>
              </a:spcBef>
              <a:spcAft>
                <a:spcPts val="0"/>
              </a:spcAft>
              <a:buClrTx/>
              <a:buSzTx/>
              <a:buNone/>
              <a:tabLst/>
              <a:defRPr/>
            </a:pPr>
            <a:endParaRPr kumimoji="0" lang="en-US" sz="2400" b="0" i="0" u="none" strike="noStrike" kern="1200" cap="none" spc="0" normalizeH="0" baseline="0" noProof="0" dirty="0">
              <a:ln>
                <a:noFill/>
              </a:ln>
              <a:solidFill>
                <a:srgbClr val="000000"/>
              </a:solidFill>
              <a:effectLst/>
              <a:uLnTx/>
              <a:uFillTx/>
              <a:latin typeface="+mj-lt"/>
              <a:ea typeface="+mn-ea"/>
              <a:cs typeface="+mn-cs"/>
            </a:endParaRPr>
          </a:p>
          <a:p>
            <a:pPr marL="685800" marR="0" lvl="1"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j-lt"/>
                <a:ea typeface="+mn-ea"/>
                <a:cs typeface="+mn-cs"/>
              </a:rPr>
              <a:t>Materials Manager: collects materials</a:t>
            </a:r>
          </a:p>
          <a:p>
            <a:pPr marL="685800" marR="0" lvl="1"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j-lt"/>
                <a:ea typeface="+mn-ea"/>
                <a:cs typeface="+mn-cs"/>
              </a:rPr>
              <a:t>Banker: manages the budget</a:t>
            </a:r>
          </a:p>
          <a:p>
            <a:pPr marL="685800" marR="0" lvl="1"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j-lt"/>
                <a:ea typeface="+mn-ea"/>
                <a:cs typeface="+mn-cs"/>
              </a:rPr>
              <a:t>Head Engineer: check for connections and battery control</a:t>
            </a:r>
          </a:p>
          <a:p>
            <a:pPr marL="685800" marR="0" lvl="1"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mj-lt"/>
                <a:ea typeface="+mn-ea"/>
                <a:cs typeface="+mn-cs"/>
              </a:rPr>
              <a:t>Quality Control Manager: matches the design to the prototype</a:t>
            </a:r>
          </a:p>
        </p:txBody>
      </p:sp>
      <p:grpSp>
        <p:nvGrpSpPr>
          <p:cNvPr id="4" name="Group 3">
            <a:extLst>
              <a:ext uri="{FF2B5EF4-FFF2-40B4-BE49-F238E27FC236}">
                <a16:creationId xmlns:a16="http://schemas.microsoft.com/office/drawing/2014/main" id="{2D35AC4F-6CF4-BDEE-66A8-F45E68215C89}"/>
              </a:ext>
            </a:extLst>
          </p:cNvPr>
          <p:cNvGrpSpPr/>
          <p:nvPr/>
        </p:nvGrpSpPr>
        <p:grpSpPr>
          <a:xfrm>
            <a:off x="1746584" y="5618560"/>
            <a:ext cx="867608" cy="1239440"/>
            <a:chOff x="0" y="2251304"/>
            <a:chExt cx="867608" cy="1239440"/>
          </a:xfrm>
        </p:grpSpPr>
        <p:sp>
          <p:nvSpPr>
            <p:cNvPr id="5" name="Arrow: Chevron 4">
              <a:extLst>
                <a:ext uri="{FF2B5EF4-FFF2-40B4-BE49-F238E27FC236}">
                  <a16:creationId xmlns:a16="http://schemas.microsoft.com/office/drawing/2014/main" id="{E727A9CA-42A8-7E69-4EAA-4D0E61CB368B}"/>
                </a:ext>
              </a:extLst>
            </p:cNvPr>
            <p:cNvSpPr/>
            <p:nvPr/>
          </p:nvSpPr>
          <p:spPr>
            <a:xfrm rot="5400000">
              <a:off x="-185916" y="2437220"/>
              <a:ext cx="1239440" cy="867608"/>
            </a:xfrm>
            <a:prstGeom prst="chevron">
              <a:avLst/>
            </a:pr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6" name="Arrow: Chevron 4">
              <a:extLst>
                <a:ext uri="{FF2B5EF4-FFF2-40B4-BE49-F238E27FC236}">
                  <a16:creationId xmlns:a16="http://schemas.microsoft.com/office/drawing/2014/main" id="{915939E0-2A9E-2534-93A1-BBBA0BF11276}"/>
                </a:ext>
              </a:extLst>
            </p:cNvPr>
            <p:cNvSpPr txBox="1"/>
            <p:nvPr/>
          </p:nvSpPr>
          <p:spPr>
            <a:xfrm>
              <a:off x="0" y="2685108"/>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Plan</a:t>
              </a:r>
            </a:p>
          </p:txBody>
        </p:sp>
      </p:grpSp>
      <p:grpSp>
        <p:nvGrpSpPr>
          <p:cNvPr id="7" name="Group 6">
            <a:extLst>
              <a:ext uri="{FF2B5EF4-FFF2-40B4-BE49-F238E27FC236}">
                <a16:creationId xmlns:a16="http://schemas.microsoft.com/office/drawing/2014/main" id="{9CC0DD4E-CED2-4F44-A202-0D5E06B89B59}"/>
              </a:ext>
            </a:extLst>
          </p:cNvPr>
          <p:cNvGrpSpPr/>
          <p:nvPr/>
        </p:nvGrpSpPr>
        <p:grpSpPr>
          <a:xfrm>
            <a:off x="2614192" y="5626101"/>
            <a:ext cx="5153338" cy="790554"/>
            <a:chOff x="867608" y="2258845"/>
            <a:chExt cx="5153338" cy="790554"/>
          </a:xfrm>
        </p:grpSpPr>
        <p:sp>
          <p:nvSpPr>
            <p:cNvPr id="8" name="Rectangle: Top Corners Rounded 7">
              <a:extLst>
                <a:ext uri="{FF2B5EF4-FFF2-40B4-BE49-F238E27FC236}">
                  <a16:creationId xmlns:a16="http://schemas.microsoft.com/office/drawing/2014/main" id="{2958059C-02DE-37DF-5644-B864D4438F81}"/>
                </a:ext>
              </a:extLst>
            </p:cNvPr>
            <p:cNvSpPr/>
            <p:nvPr/>
          </p:nvSpPr>
          <p:spPr>
            <a:xfrm rot="5400000">
              <a:off x="3049000" y="77453"/>
              <a:ext cx="790554" cy="5153338"/>
            </a:xfrm>
            <a:prstGeom prst="round2SameRect">
              <a:avLst/>
            </a:pr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9" name="Rectangle: Top Corners Rounded 6">
              <a:extLst>
                <a:ext uri="{FF2B5EF4-FFF2-40B4-BE49-F238E27FC236}">
                  <a16:creationId xmlns:a16="http://schemas.microsoft.com/office/drawing/2014/main" id="{7397EF2B-AC8C-D267-CA61-5B5522BC6B5E}"/>
                </a:ext>
              </a:extLst>
            </p:cNvPr>
            <p:cNvSpPr txBox="1"/>
            <p:nvPr/>
          </p:nvSpPr>
          <p:spPr>
            <a:xfrm>
              <a:off x="867608" y="2297437"/>
              <a:ext cx="5114746" cy="7133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Create a plan individually</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Select a group</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Gather materials</a:t>
              </a:r>
              <a:endParaRPr lang="en-US" sz="1600" kern="1200" dirty="0">
                <a:solidFill>
                  <a:srgbClr val="F16038"/>
                </a:solidFill>
                <a:latin typeface="+mn-lt"/>
                <a:ea typeface="+mn-ea"/>
                <a:cs typeface="Arial" panose="020B0604020202020204" pitchFamily="34" charset="0"/>
              </a:endParaRPr>
            </a:p>
          </p:txBody>
        </p:sp>
      </p:grpSp>
    </p:spTree>
    <p:extLst>
      <p:ext uri="{BB962C8B-B14F-4D97-AF65-F5344CB8AC3E}">
        <p14:creationId xmlns:p14="http://schemas.microsoft.com/office/powerpoint/2010/main" val="96637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4BDA-CEDD-38A9-6DAF-3AB710B13448}"/>
              </a:ext>
            </a:extLst>
          </p:cNvPr>
          <p:cNvSpPr>
            <a:spLocks noGrp="1"/>
          </p:cNvSpPr>
          <p:nvPr>
            <p:ph type="title"/>
          </p:nvPr>
        </p:nvSpPr>
        <p:spPr/>
        <p:txBody>
          <a:bodyPr/>
          <a:lstStyle/>
          <a:p>
            <a:r>
              <a:rPr lang="en-US" dirty="0"/>
              <a:t>Design Your Toy!</a:t>
            </a:r>
          </a:p>
        </p:txBody>
      </p:sp>
      <p:sp>
        <p:nvSpPr>
          <p:cNvPr id="3" name="Content Placeholder 2">
            <a:extLst>
              <a:ext uri="{FF2B5EF4-FFF2-40B4-BE49-F238E27FC236}">
                <a16:creationId xmlns:a16="http://schemas.microsoft.com/office/drawing/2014/main" id="{FC2875D7-866C-DB77-8DBF-7B7DD0B5484C}"/>
              </a:ext>
            </a:extLst>
          </p:cNvPr>
          <p:cNvSpPr>
            <a:spLocks noGrp="1"/>
          </p:cNvSpPr>
          <p:nvPr>
            <p:ph idx="1"/>
          </p:nvPr>
        </p:nvSpPr>
        <p:spPr/>
        <p:txBody>
          <a:bodyPr/>
          <a:lstStyle/>
          <a:p>
            <a:pPr algn="ctr">
              <a:lnSpc>
                <a:spcPct val="200000"/>
              </a:lnSpc>
            </a:pPr>
            <a:r>
              <a:rPr lang="en-US" sz="2800">
                <a:solidFill>
                  <a:srgbClr val="000000"/>
                </a:solidFill>
                <a:latin typeface="+mj-lt"/>
                <a:cs typeface="Arial" panose="020B0604020202020204" pitchFamily="34" charset="0"/>
              </a:rPr>
              <a:t>HAVE FUN</a:t>
            </a:r>
            <a:endParaRPr lang="en-US" sz="2800">
              <a:solidFill>
                <a:srgbClr val="F16038"/>
              </a:solidFill>
              <a:latin typeface="+mj-lt"/>
              <a:cs typeface="Arial" panose="020B0604020202020204" pitchFamily="34" charset="0"/>
            </a:endParaRPr>
          </a:p>
          <a:p>
            <a:pPr algn="ctr">
              <a:lnSpc>
                <a:spcPct val="200000"/>
              </a:lnSpc>
            </a:pPr>
            <a:r>
              <a:rPr lang="en-US" sz="2800">
                <a:solidFill>
                  <a:srgbClr val="000000"/>
                </a:solidFill>
                <a:latin typeface="+mj-lt"/>
                <a:cs typeface="Arial" panose="020B0604020202020204" pitchFamily="34" charset="0"/>
              </a:rPr>
              <a:t>BE CREATIVE</a:t>
            </a:r>
            <a:endParaRPr lang="en-US" sz="2800" b="1">
              <a:solidFill>
                <a:srgbClr val="F16038"/>
              </a:solidFill>
              <a:latin typeface="+mj-lt"/>
              <a:cs typeface="Arial" panose="020B0604020202020204" pitchFamily="34" charset="0"/>
            </a:endParaRPr>
          </a:p>
          <a:p>
            <a:pPr algn="ctr">
              <a:lnSpc>
                <a:spcPct val="200000"/>
              </a:lnSpc>
            </a:pPr>
            <a:r>
              <a:rPr lang="en-US" sz="2800">
                <a:solidFill>
                  <a:srgbClr val="000000"/>
                </a:solidFill>
                <a:latin typeface="+mj-lt"/>
                <a:cs typeface="Arial" panose="020B0604020202020204" pitchFamily="34" charset="0"/>
              </a:rPr>
              <a:t>WORK TOGETHER</a:t>
            </a:r>
            <a:endParaRPr lang="en-US" sz="2800" b="1">
              <a:solidFill>
                <a:srgbClr val="000000"/>
              </a:solidFill>
              <a:latin typeface="+mj-lt"/>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B3DFE933-A919-4272-B337-B8B06991EF69}"/>
              </a:ext>
            </a:extLst>
          </p:cNvPr>
          <p:cNvGrpSpPr/>
          <p:nvPr/>
        </p:nvGrpSpPr>
        <p:grpSpPr>
          <a:xfrm>
            <a:off x="1703041" y="5572123"/>
            <a:ext cx="867608" cy="1239440"/>
            <a:chOff x="0" y="3375116"/>
            <a:chExt cx="867608" cy="1239440"/>
          </a:xfrm>
        </p:grpSpPr>
        <p:sp>
          <p:nvSpPr>
            <p:cNvPr id="8" name="Arrow: Chevron 7">
              <a:extLst>
                <a:ext uri="{FF2B5EF4-FFF2-40B4-BE49-F238E27FC236}">
                  <a16:creationId xmlns:a16="http://schemas.microsoft.com/office/drawing/2014/main" id="{59FDAB9A-A93E-FE46-1576-8A81F9F00CFA}"/>
                </a:ext>
              </a:extLst>
            </p:cNvPr>
            <p:cNvSpPr/>
            <p:nvPr/>
          </p:nvSpPr>
          <p:spPr>
            <a:xfrm rot="5400000">
              <a:off x="-185916" y="3561032"/>
              <a:ext cx="1239440" cy="867608"/>
            </a:xfrm>
            <a:prstGeom prst="chevron">
              <a:avLst/>
            </a:prstGeom>
            <a:solidFill>
              <a:srgbClr val="E95E09"/>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9AA43ED2-5306-A235-FC65-48BD8D1BE744}"/>
                </a:ext>
              </a:extLst>
            </p:cNvPr>
            <p:cNvSpPr txBox="1"/>
            <p:nvPr/>
          </p:nvSpPr>
          <p:spPr>
            <a:xfrm>
              <a:off x="0" y="380892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latin typeface="+mn-lt"/>
                  <a:ea typeface="+mn-ea"/>
                  <a:cs typeface="+mn-cs"/>
                </a:rPr>
                <a:t>Create</a:t>
              </a:r>
            </a:p>
          </p:txBody>
        </p:sp>
      </p:grpSp>
      <p:grpSp>
        <p:nvGrpSpPr>
          <p:cNvPr id="5" name="Group 4">
            <a:extLst>
              <a:ext uri="{FF2B5EF4-FFF2-40B4-BE49-F238E27FC236}">
                <a16:creationId xmlns:a16="http://schemas.microsoft.com/office/drawing/2014/main" id="{C77B2876-607A-4F55-4581-64AF27464A36}"/>
              </a:ext>
            </a:extLst>
          </p:cNvPr>
          <p:cNvGrpSpPr/>
          <p:nvPr/>
        </p:nvGrpSpPr>
        <p:grpSpPr>
          <a:xfrm>
            <a:off x="2570649" y="5571236"/>
            <a:ext cx="5153338" cy="805636"/>
            <a:chOff x="867608" y="3374229"/>
            <a:chExt cx="5153338" cy="805636"/>
          </a:xfrm>
        </p:grpSpPr>
        <p:sp>
          <p:nvSpPr>
            <p:cNvPr id="6" name="Rectangle: Top Corners Rounded 5">
              <a:extLst>
                <a:ext uri="{FF2B5EF4-FFF2-40B4-BE49-F238E27FC236}">
                  <a16:creationId xmlns:a16="http://schemas.microsoft.com/office/drawing/2014/main" id="{4A9FAAC0-79B8-CEB7-11CE-D305CD6431FF}"/>
                </a:ext>
              </a:extLst>
            </p:cNvPr>
            <p:cNvSpPr/>
            <p:nvPr/>
          </p:nvSpPr>
          <p:spPr>
            <a:xfrm rot="5400000">
              <a:off x="3041459" y="1200378"/>
              <a:ext cx="805636" cy="5153338"/>
            </a:xfrm>
            <a:prstGeom prst="round2SameRect">
              <a:avLst/>
            </a:prstGeom>
            <a:solidFill>
              <a:srgbClr val="FFFFFF">
                <a:alpha val="90000"/>
                <a:hueOff val="0"/>
                <a:satOff val="0"/>
                <a:lumOff val="0"/>
                <a:alphaOff val="0"/>
              </a:srgbClr>
            </a:solidFill>
            <a:ln w="12700" cap="flat" cmpd="sng" algn="ctr">
              <a:solidFill>
                <a:srgbClr val="E95E09"/>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Rectangle: Top Corners Rounded 6">
              <a:extLst>
                <a:ext uri="{FF2B5EF4-FFF2-40B4-BE49-F238E27FC236}">
                  <a16:creationId xmlns:a16="http://schemas.microsoft.com/office/drawing/2014/main" id="{C47B941D-F694-EF92-5213-88DCEB8698C9}"/>
                </a:ext>
              </a:extLst>
            </p:cNvPr>
            <p:cNvSpPr txBox="1"/>
            <p:nvPr/>
          </p:nvSpPr>
          <p:spPr>
            <a:xfrm>
              <a:off x="867608" y="3413557"/>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mn-cs"/>
                </a:rPr>
                <a:t>Build the product/prototype</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mn-cs"/>
                </a:rPr>
                <a:t>Test the product/prototype</a:t>
              </a:r>
              <a:endParaRPr lang="en-US" sz="1600" kern="1200" dirty="0">
                <a:solidFill>
                  <a:srgbClr val="F16038"/>
                </a:solidFill>
                <a:latin typeface="+mn-lt"/>
                <a:ea typeface="+mn-ea"/>
                <a:cs typeface="+mn-cs"/>
              </a:endParaRPr>
            </a:p>
          </p:txBody>
        </p:sp>
      </p:grpSp>
    </p:spTree>
    <p:extLst>
      <p:ext uri="{BB962C8B-B14F-4D97-AF65-F5344CB8AC3E}">
        <p14:creationId xmlns:p14="http://schemas.microsoft.com/office/powerpoint/2010/main" val="345075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D76C-C084-D786-CE53-892618DFF16C}"/>
              </a:ext>
            </a:extLst>
          </p:cNvPr>
          <p:cNvSpPr>
            <a:spLocks noGrp="1"/>
          </p:cNvSpPr>
          <p:nvPr>
            <p:ph type="title"/>
          </p:nvPr>
        </p:nvSpPr>
        <p:spPr>
          <a:xfrm>
            <a:off x="708633" y="664503"/>
            <a:ext cx="2340429" cy="694518"/>
          </a:xfrm>
        </p:spPr>
        <p:txBody>
          <a:bodyPr>
            <a:normAutofit/>
          </a:bodyPr>
          <a:lstStyle/>
          <a:p>
            <a:r>
              <a:rPr lang="en-US" sz="3200" dirty="0"/>
              <a:t>Criteria</a:t>
            </a:r>
          </a:p>
        </p:txBody>
      </p:sp>
      <p:sp>
        <p:nvSpPr>
          <p:cNvPr id="3" name="Content Placeholder 2">
            <a:extLst>
              <a:ext uri="{FF2B5EF4-FFF2-40B4-BE49-F238E27FC236}">
                <a16:creationId xmlns:a16="http://schemas.microsoft.com/office/drawing/2014/main" id="{338CF007-2E9E-A10E-D6DB-95B59F28014C}"/>
              </a:ext>
            </a:extLst>
          </p:cNvPr>
          <p:cNvSpPr>
            <a:spLocks noGrp="1"/>
          </p:cNvSpPr>
          <p:nvPr>
            <p:ph idx="1"/>
          </p:nvPr>
        </p:nvSpPr>
        <p:spPr>
          <a:xfrm>
            <a:off x="405696" y="1355703"/>
            <a:ext cx="5266561" cy="2845285"/>
          </a:xfrm>
        </p:spPr>
        <p:txBody>
          <a:bodyPr anchor="ctr">
            <a:normAutofit lnSpcReduction="10000"/>
          </a:bodyPr>
          <a:lstStyle/>
          <a:p>
            <a:pPr marL="0" indent="0" algn="just">
              <a:buNone/>
            </a:pPr>
            <a:r>
              <a:rPr lang="en-US" sz="2000" dirty="0">
                <a:solidFill>
                  <a:schemeClr val="tx1"/>
                </a:solidFill>
                <a:latin typeface="+mj-lt"/>
                <a:cs typeface="Arial" panose="020B0604020202020204" pitchFamily="34" charset="0"/>
              </a:rPr>
              <a:t>The </a:t>
            </a:r>
            <a:r>
              <a:rPr lang="en-US" sz="2000" dirty="0" err="1">
                <a:solidFill>
                  <a:schemeClr val="tx1"/>
                </a:solidFill>
                <a:latin typeface="+mj-lt"/>
                <a:cs typeface="Arial" panose="020B0604020202020204" pitchFamily="34" charset="0"/>
              </a:rPr>
              <a:t>Wigglebot</a:t>
            </a:r>
            <a:r>
              <a:rPr lang="en-US" sz="2000" dirty="0">
                <a:solidFill>
                  <a:schemeClr val="tx1"/>
                </a:solidFill>
                <a:latin typeface="+mj-lt"/>
                <a:cs typeface="Arial" panose="020B0604020202020204" pitchFamily="34" charset="0"/>
              </a:rPr>
              <a:t> </a:t>
            </a:r>
            <a:r>
              <a:rPr lang="en-US" sz="2000" u="sng" dirty="0">
                <a:solidFill>
                  <a:schemeClr val="tx1"/>
                </a:solidFill>
                <a:latin typeface="+mj-lt"/>
                <a:cs typeface="Arial" panose="020B0604020202020204" pitchFamily="34" charset="0"/>
              </a:rPr>
              <a:t>must:</a:t>
            </a:r>
          </a:p>
          <a:p>
            <a:pPr algn="just"/>
            <a:r>
              <a:rPr lang="en-US" sz="2000" dirty="0">
                <a:solidFill>
                  <a:schemeClr val="tx1"/>
                </a:solidFill>
                <a:latin typeface="+mj-lt"/>
                <a:cs typeface="Arial" panose="020B0604020202020204" pitchFamily="34" charset="0"/>
              </a:rPr>
              <a:t>Light up</a:t>
            </a:r>
          </a:p>
          <a:p>
            <a:pPr algn="just"/>
            <a:r>
              <a:rPr lang="en-US" sz="2000" dirty="0">
                <a:solidFill>
                  <a:schemeClr val="tx1"/>
                </a:solidFill>
                <a:latin typeface="+mj-lt"/>
                <a:cs typeface="Arial" panose="020B0604020202020204" pitchFamily="34" charset="0"/>
              </a:rPr>
              <a:t>Wiggle</a:t>
            </a:r>
          </a:p>
          <a:p>
            <a:pPr algn="just"/>
            <a:r>
              <a:rPr lang="en-US" sz="2000" dirty="0">
                <a:solidFill>
                  <a:schemeClr val="tx1"/>
                </a:solidFill>
                <a:latin typeface="+mj-lt"/>
                <a:cs typeface="Arial" panose="020B0604020202020204" pitchFamily="34" charset="0"/>
              </a:rPr>
              <a:t>Not fall over when powered</a:t>
            </a:r>
          </a:p>
          <a:p>
            <a:pPr lvl="1" algn="ctr"/>
            <a:endParaRPr lang="en-US" sz="2000" dirty="0">
              <a:solidFill>
                <a:schemeClr val="tx1"/>
              </a:solidFill>
              <a:latin typeface="+mj-lt"/>
              <a:cs typeface="Arial" panose="020B0604020202020204" pitchFamily="34" charset="0"/>
            </a:endParaRPr>
          </a:p>
          <a:p>
            <a:r>
              <a:rPr lang="en-US" sz="2000" dirty="0">
                <a:solidFill>
                  <a:schemeClr val="tx1"/>
                </a:solidFill>
                <a:latin typeface="+mj-lt"/>
                <a:cs typeface="Arial" panose="020B0604020202020204" pitchFamily="34" charset="0"/>
              </a:rPr>
              <a:t>Bonus Points: Create a technical drawing of your </a:t>
            </a:r>
            <a:r>
              <a:rPr lang="en-US" sz="2000" dirty="0" err="1">
                <a:solidFill>
                  <a:schemeClr val="tx1"/>
                </a:solidFill>
                <a:latin typeface="+mj-lt"/>
                <a:cs typeface="Arial" panose="020B0604020202020204" pitchFamily="34" charset="0"/>
              </a:rPr>
              <a:t>Wigglebot</a:t>
            </a:r>
            <a:r>
              <a:rPr lang="en-US" sz="2000" dirty="0">
                <a:solidFill>
                  <a:schemeClr val="tx1"/>
                </a:solidFill>
                <a:latin typeface="+mj-lt"/>
                <a:cs typeface="Arial" panose="020B0604020202020204" pitchFamily="34" charset="0"/>
              </a:rPr>
              <a:t> including labels and energy transformations.</a:t>
            </a:r>
          </a:p>
        </p:txBody>
      </p:sp>
      <p:grpSp>
        <p:nvGrpSpPr>
          <p:cNvPr id="4" name="Group 3">
            <a:extLst>
              <a:ext uri="{FF2B5EF4-FFF2-40B4-BE49-F238E27FC236}">
                <a16:creationId xmlns:a16="http://schemas.microsoft.com/office/drawing/2014/main" id="{0977EA7B-E1BE-BE65-5347-4DF7FF2474E6}"/>
              </a:ext>
            </a:extLst>
          </p:cNvPr>
          <p:cNvGrpSpPr/>
          <p:nvPr/>
        </p:nvGrpSpPr>
        <p:grpSpPr>
          <a:xfrm>
            <a:off x="2604931" y="5688363"/>
            <a:ext cx="3491069" cy="805636"/>
            <a:chOff x="867608" y="3"/>
            <a:chExt cx="5153338" cy="805636"/>
          </a:xfrm>
        </p:grpSpPr>
        <p:sp>
          <p:nvSpPr>
            <p:cNvPr id="5" name="Rectangle: Top Corners Rounded 4">
              <a:extLst>
                <a:ext uri="{FF2B5EF4-FFF2-40B4-BE49-F238E27FC236}">
                  <a16:creationId xmlns:a16="http://schemas.microsoft.com/office/drawing/2014/main" id="{E7A15D6B-0175-51D6-069F-B508858BDF52}"/>
                </a:ext>
              </a:extLst>
            </p:cNvPr>
            <p:cNvSpPr/>
            <p:nvPr/>
          </p:nvSpPr>
          <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6" name="Rectangle: Top Corners Rounded 4">
              <a:extLst>
                <a:ext uri="{FF2B5EF4-FFF2-40B4-BE49-F238E27FC236}">
                  <a16:creationId xmlns:a16="http://schemas.microsoft.com/office/drawing/2014/main" id="{14B97AD9-DCFA-B258-C5FE-73FCF1D1681F}"/>
                </a:ext>
              </a:extLst>
            </p:cNvPr>
            <p:cNvSpPr txBox="1"/>
            <p:nvPr/>
          </p:nvSpPr>
          <p:spPr>
            <a:xfrm>
              <a:off x="867608" y="39331"/>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p:txBody>
        </p:sp>
      </p:grpSp>
      <p:grpSp>
        <p:nvGrpSpPr>
          <p:cNvPr id="7" name="Group 6">
            <a:extLst>
              <a:ext uri="{FF2B5EF4-FFF2-40B4-BE49-F238E27FC236}">
                <a16:creationId xmlns:a16="http://schemas.microsoft.com/office/drawing/2014/main" id="{076253EC-CC44-DEB6-ABE5-A4AEB4D16E73}"/>
              </a:ext>
            </a:extLst>
          </p:cNvPr>
          <p:cNvGrpSpPr/>
          <p:nvPr/>
        </p:nvGrpSpPr>
        <p:grpSpPr>
          <a:xfrm>
            <a:off x="1737323" y="5618560"/>
            <a:ext cx="867608" cy="1239440"/>
            <a:chOff x="0" y="2796"/>
            <a:chExt cx="867608" cy="1239440"/>
          </a:xfrm>
        </p:grpSpPr>
        <p:sp>
          <p:nvSpPr>
            <p:cNvPr id="8" name="Arrow: Chevron 7">
              <a:extLst>
                <a:ext uri="{FF2B5EF4-FFF2-40B4-BE49-F238E27FC236}">
                  <a16:creationId xmlns:a16="http://schemas.microsoft.com/office/drawing/2014/main" id="{08F43881-952A-6364-41B8-CB8411489535}"/>
                </a:ext>
              </a:extLst>
            </p:cNvPr>
            <p:cNvSpPr/>
            <p:nvPr/>
          </p:nvSpPr>
          <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49D87DD7-61BE-7C09-55F1-54FC96260F18}"/>
                </a:ext>
              </a:extLst>
            </p:cNvPr>
            <p:cNvSpPr txBox="1"/>
            <p:nvPr/>
          </p:nvSpPr>
          <p:spPr>
            <a:xfrm>
              <a:off x="0" y="43660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p:txBody>
        </p:sp>
      </p:grpSp>
      <p:sp>
        <p:nvSpPr>
          <p:cNvPr id="10" name="Title 1">
            <a:extLst>
              <a:ext uri="{FF2B5EF4-FFF2-40B4-BE49-F238E27FC236}">
                <a16:creationId xmlns:a16="http://schemas.microsoft.com/office/drawing/2014/main" id="{ED7B6C90-227B-4CED-248B-0CA03D3E14BA}"/>
              </a:ext>
            </a:extLst>
          </p:cNvPr>
          <p:cNvSpPr txBox="1">
            <a:spLocks/>
          </p:cNvSpPr>
          <p:nvPr/>
        </p:nvSpPr>
        <p:spPr>
          <a:xfrm>
            <a:off x="5702515" y="664503"/>
            <a:ext cx="3124199"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6A1"/>
                </a:solidFill>
                <a:latin typeface="Helvetica" pitchFamily="2" charset="0"/>
                <a:ea typeface="+mj-ea"/>
                <a:cs typeface="+mj-cs"/>
              </a:defRPr>
            </a:lvl1pPr>
          </a:lstStyle>
          <a:p>
            <a:r>
              <a:rPr lang="en-US" sz="3200" dirty="0"/>
              <a:t>Constraints</a:t>
            </a:r>
          </a:p>
        </p:txBody>
      </p:sp>
      <p:sp>
        <p:nvSpPr>
          <p:cNvPr id="12" name="TextBox 11">
            <a:extLst>
              <a:ext uri="{FF2B5EF4-FFF2-40B4-BE49-F238E27FC236}">
                <a16:creationId xmlns:a16="http://schemas.microsoft.com/office/drawing/2014/main" id="{75FDCED4-F90F-8209-7CBD-09607C9EDDF6}"/>
              </a:ext>
            </a:extLst>
          </p:cNvPr>
          <p:cNvSpPr txBox="1"/>
          <p:nvPr/>
        </p:nvSpPr>
        <p:spPr>
          <a:xfrm>
            <a:off x="5682343" y="1130141"/>
            <a:ext cx="6288743" cy="4190314"/>
          </a:xfrm>
          <a:prstGeom prst="rect">
            <a:avLst/>
          </a:prstGeom>
          <a:noFill/>
        </p:spPr>
        <p:txBody>
          <a:bodyPr wrap="square">
            <a:spAutoFit/>
          </a:bodyPr>
          <a:lstStyle/>
          <a:p>
            <a:pPr>
              <a:lnSpc>
                <a:spcPct val="150000"/>
              </a:lnSpc>
              <a:spcBef>
                <a:spcPts val="0"/>
              </a:spcBef>
            </a:pPr>
            <a:r>
              <a:rPr lang="en-US" sz="2000" u="sng" dirty="0">
                <a:solidFill>
                  <a:schemeClr val="tx1"/>
                </a:solidFill>
                <a:latin typeface="+mj-lt"/>
                <a:cs typeface="Arial" panose="020B0604020202020204" pitchFamily="34" charset="0"/>
              </a:rPr>
              <a:t>Time Limit</a:t>
            </a:r>
            <a:r>
              <a:rPr lang="en-US" sz="2000" dirty="0">
                <a:solidFill>
                  <a:schemeClr val="tx1"/>
                </a:solidFill>
                <a:latin typeface="+mj-lt"/>
                <a:cs typeface="Arial" panose="020B0604020202020204" pitchFamily="34" charset="0"/>
              </a:rPr>
              <a:t>: You will have 30 minutes to build the </a:t>
            </a:r>
            <a:r>
              <a:rPr lang="en-US" sz="2000" dirty="0" err="1">
                <a:solidFill>
                  <a:schemeClr val="tx1"/>
                </a:solidFill>
                <a:latin typeface="+mj-lt"/>
                <a:cs typeface="Arial" panose="020B0604020202020204" pitchFamily="34" charset="0"/>
              </a:rPr>
              <a:t>Wigglebot</a:t>
            </a:r>
            <a:r>
              <a:rPr lang="en-US" sz="2000" dirty="0">
                <a:solidFill>
                  <a:schemeClr val="tx1"/>
                </a:solidFill>
                <a:latin typeface="+mj-lt"/>
                <a:cs typeface="Arial" panose="020B0604020202020204" pitchFamily="34" charset="0"/>
              </a:rPr>
              <a:t>.</a:t>
            </a:r>
          </a:p>
          <a:p>
            <a:pPr>
              <a:lnSpc>
                <a:spcPct val="150000"/>
              </a:lnSpc>
              <a:spcBef>
                <a:spcPts val="0"/>
              </a:spcBef>
            </a:pPr>
            <a:r>
              <a:rPr lang="en-US" sz="2000" u="sng" dirty="0">
                <a:solidFill>
                  <a:schemeClr val="tx1"/>
                </a:solidFill>
                <a:latin typeface="+mj-lt"/>
                <a:cs typeface="Arial" panose="020B0604020202020204" pitchFamily="34" charset="0"/>
              </a:rPr>
              <a:t>Materials</a:t>
            </a:r>
            <a:r>
              <a:rPr lang="en-US" sz="2000" dirty="0">
                <a:solidFill>
                  <a:schemeClr val="tx1"/>
                </a:solidFill>
                <a:latin typeface="+mj-lt"/>
                <a:cs typeface="Arial" panose="020B0604020202020204" pitchFamily="34" charset="0"/>
              </a:rPr>
              <a:t>: You can only use the materials available.</a:t>
            </a:r>
          </a:p>
          <a:p>
            <a:pPr>
              <a:lnSpc>
                <a:spcPct val="150000"/>
              </a:lnSpc>
              <a:spcBef>
                <a:spcPts val="0"/>
              </a:spcBef>
            </a:pPr>
            <a:r>
              <a:rPr lang="en-US" sz="2000" u="sng" dirty="0">
                <a:solidFill>
                  <a:schemeClr val="tx1"/>
                </a:solidFill>
                <a:latin typeface="+mj-lt"/>
                <a:cs typeface="Arial" panose="020B0604020202020204" pitchFamily="34" charset="0"/>
              </a:rPr>
              <a:t>Budget</a:t>
            </a:r>
            <a:r>
              <a:rPr lang="en-US" sz="2000" dirty="0">
                <a:solidFill>
                  <a:schemeClr val="tx1"/>
                </a:solidFill>
                <a:latin typeface="+mj-lt"/>
                <a:cs typeface="Arial" panose="020B0604020202020204" pitchFamily="34" charset="0"/>
              </a:rPr>
              <a:t>: You will have $20.00 to complete this challenge.</a:t>
            </a:r>
          </a:p>
          <a:p>
            <a:pPr>
              <a:lnSpc>
                <a:spcPct val="150000"/>
              </a:lnSpc>
              <a:spcBef>
                <a:spcPts val="0"/>
              </a:spcBef>
            </a:pPr>
            <a:r>
              <a:rPr lang="en-US" sz="2000" u="sng" dirty="0">
                <a:solidFill>
                  <a:schemeClr val="tx1"/>
                </a:solidFill>
                <a:latin typeface="+mj-lt"/>
                <a:cs typeface="Arial" panose="020B0604020202020204" pitchFamily="34" charset="0"/>
              </a:rPr>
              <a:t>Collaboration</a:t>
            </a:r>
            <a:r>
              <a:rPr lang="en-US" sz="2000" dirty="0">
                <a:solidFill>
                  <a:schemeClr val="tx1"/>
                </a:solidFill>
                <a:latin typeface="+mj-lt"/>
                <a:cs typeface="Arial" panose="020B0604020202020204" pitchFamily="34" charset="0"/>
              </a:rPr>
              <a:t>: One design element from each team member must be used in the final design.</a:t>
            </a:r>
          </a:p>
          <a:p>
            <a:pPr>
              <a:lnSpc>
                <a:spcPct val="150000"/>
              </a:lnSpc>
              <a:spcBef>
                <a:spcPts val="0"/>
              </a:spcBef>
            </a:pPr>
            <a:r>
              <a:rPr lang="en-US" sz="2000" u="sng" dirty="0">
                <a:solidFill>
                  <a:schemeClr val="tx1"/>
                </a:solidFill>
                <a:latin typeface="+mj-lt"/>
                <a:cs typeface="Arial" panose="020B0604020202020204" pitchFamily="34" charset="0"/>
              </a:rPr>
              <a:t>Redesign</a:t>
            </a:r>
            <a:r>
              <a:rPr lang="en-US" sz="2000" dirty="0">
                <a:solidFill>
                  <a:schemeClr val="tx1"/>
                </a:solidFill>
                <a:latin typeface="+mj-lt"/>
                <a:cs typeface="Arial" panose="020B0604020202020204" pitchFamily="34" charset="0"/>
              </a:rPr>
              <a:t>: Each team can test their prototype as many times as needed during the 30-minute design phase.</a:t>
            </a:r>
          </a:p>
        </p:txBody>
      </p:sp>
    </p:spTree>
    <p:extLst>
      <p:ext uri="{BB962C8B-B14F-4D97-AF65-F5344CB8AC3E}">
        <p14:creationId xmlns:p14="http://schemas.microsoft.com/office/powerpoint/2010/main" val="153761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A1BB62-AF2C-7D53-5900-182A4148DD5A}"/>
              </a:ext>
            </a:extLst>
          </p:cNvPr>
          <p:cNvPicPr>
            <a:picLocks noChangeAspect="1"/>
          </p:cNvPicPr>
          <p:nvPr/>
        </p:nvPicPr>
        <p:blipFill>
          <a:blip r:embed="rId2"/>
          <a:stretch>
            <a:fillRect/>
          </a:stretch>
        </p:blipFill>
        <p:spPr>
          <a:xfrm>
            <a:off x="1425539" y="488451"/>
            <a:ext cx="7185061" cy="5630959"/>
          </a:xfrm>
          <a:prstGeom prst="rect">
            <a:avLst/>
          </a:prstGeom>
        </p:spPr>
      </p:pic>
      <p:sp>
        <p:nvSpPr>
          <p:cNvPr id="8" name="TextBox 7">
            <a:extLst>
              <a:ext uri="{FF2B5EF4-FFF2-40B4-BE49-F238E27FC236}">
                <a16:creationId xmlns:a16="http://schemas.microsoft.com/office/drawing/2014/main" id="{703E77BB-F4AD-70B8-8367-26518CE30517}"/>
              </a:ext>
            </a:extLst>
          </p:cNvPr>
          <p:cNvSpPr txBox="1"/>
          <p:nvPr/>
        </p:nvSpPr>
        <p:spPr>
          <a:xfrm>
            <a:off x="8841921" y="2237405"/>
            <a:ext cx="1314450" cy="523220"/>
          </a:xfrm>
          <a:prstGeom prst="rect">
            <a:avLst/>
          </a:prstGeom>
          <a:noFill/>
        </p:spPr>
        <p:txBody>
          <a:bodyPr wrap="square">
            <a:spAutoFit/>
          </a:bodyPr>
          <a:lstStyle/>
          <a:p>
            <a:r>
              <a:rPr lang="en-US" sz="2800" b="1" dirty="0">
                <a:solidFill>
                  <a:srgbClr val="0066A1"/>
                </a:solidFill>
              </a:rPr>
              <a:t>Test</a:t>
            </a:r>
          </a:p>
        </p:txBody>
      </p:sp>
    </p:spTree>
    <p:extLst>
      <p:ext uri="{BB962C8B-B14F-4D97-AF65-F5344CB8AC3E}">
        <p14:creationId xmlns:p14="http://schemas.microsoft.com/office/powerpoint/2010/main" val="412355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1A27-E31C-C08A-3FAE-FCCCFBE42F08}"/>
              </a:ext>
            </a:extLst>
          </p:cNvPr>
          <p:cNvSpPr>
            <a:spLocks noGrp="1"/>
          </p:cNvSpPr>
          <p:nvPr>
            <p:ph type="title"/>
          </p:nvPr>
        </p:nvSpPr>
        <p:spPr>
          <a:xfrm>
            <a:off x="838200" y="255191"/>
            <a:ext cx="10515600" cy="1325563"/>
          </a:xfrm>
        </p:spPr>
        <p:txBody>
          <a:bodyPr/>
          <a:lstStyle/>
          <a:p>
            <a:r>
              <a:rPr kumimoji="0" lang="en-US" sz="44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Redesign: Discussion</a:t>
            </a:r>
            <a:endParaRPr lang="en-US" dirty="0"/>
          </a:p>
        </p:txBody>
      </p:sp>
      <p:sp>
        <p:nvSpPr>
          <p:cNvPr id="3" name="Content Placeholder 2">
            <a:extLst>
              <a:ext uri="{FF2B5EF4-FFF2-40B4-BE49-F238E27FC236}">
                <a16:creationId xmlns:a16="http://schemas.microsoft.com/office/drawing/2014/main" id="{212971BE-16EB-ABE7-9415-FA8728BAFF5A}"/>
              </a:ext>
            </a:extLst>
          </p:cNvPr>
          <p:cNvSpPr>
            <a:spLocks noGrp="1"/>
          </p:cNvSpPr>
          <p:nvPr>
            <p:ph idx="1"/>
          </p:nvPr>
        </p:nvSpPr>
        <p:spPr>
          <a:xfrm>
            <a:off x="838200" y="1576502"/>
            <a:ext cx="10515600" cy="382958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worked?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did not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do you want to improve?</a:t>
            </a:r>
          </a:p>
          <a:p>
            <a:endParaRPr lang="en-US" dirty="0"/>
          </a:p>
        </p:txBody>
      </p:sp>
      <p:grpSp>
        <p:nvGrpSpPr>
          <p:cNvPr id="4" name="Group 3">
            <a:extLst>
              <a:ext uri="{FF2B5EF4-FFF2-40B4-BE49-F238E27FC236}">
                <a16:creationId xmlns:a16="http://schemas.microsoft.com/office/drawing/2014/main" id="{56C2A423-D3AD-4988-1F9D-030DABDAC154}"/>
              </a:ext>
            </a:extLst>
          </p:cNvPr>
          <p:cNvGrpSpPr/>
          <p:nvPr/>
        </p:nvGrpSpPr>
        <p:grpSpPr>
          <a:xfrm>
            <a:off x="1670384" y="5618560"/>
            <a:ext cx="867608" cy="1239440"/>
            <a:chOff x="0" y="4498928"/>
            <a:chExt cx="867608" cy="1239440"/>
          </a:xfrm>
        </p:grpSpPr>
        <p:sp>
          <p:nvSpPr>
            <p:cNvPr id="8" name="Arrow: Chevron 7">
              <a:extLst>
                <a:ext uri="{FF2B5EF4-FFF2-40B4-BE49-F238E27FC236}">
                  <a16:creationId xmlns:a16="http://schemas.microsoft.com/office/drawing/2014/main" id="{54AB6EF1-4D6A-CE71-73BC-C1306ECB26C8}"/>
                </a:ext>
              </a:extLst>
            </p:cNvPr>
            <p:cNvSpPr/>
            <p:nvPr/>
          </p:nvSpPr>
          <p:spPr>
            <a:xfrm rot="5400000">
              <a:off x="-185916" y="4684844"/>
              <a:ext cx="1239440" cy="867608"/>
            </a:xfrm>
            <a:prstGeom prst="chevron">
              <a:avLst/>
            </a:prstGeom>
            <a:solidFill>
              <a:srgbClr val="4D4D4F"/>
            </a:solidFill>
            <a:ln>
              <a:noFill/>
            </a:ln>
            <a:effectLst/>
          </p:spPr>
          <p:style>
            <a:lnRef idx="0">
              <a:scrgbClr r="0" g="0" b="0"/>
            </a:lnRef>
            <a:fillRef idx="0">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CCFB9105-D2F6-43FB-3653-5507C8F273E8}"/>
                </a:ext>
              </a:extLst>
            </p:cNvPr>
            <p:cNvSpPr txBox="1"/>
            <p:nvPr/>
          </p:nvSpPr>
          <p:spPr>
            <a:xfrm>
              <a:off x="0" y="4932732"/>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latin typeface="+mn-lt"/>
                  <a:ea typeface="+mn-ea"/>
                  <a:cs typeface="+mn-cs"/>
                </a:rPr>
                <a:t>Improve </a:t>
              </a:r>
            </a:p>
          </p:txBody>
        </p:sp>
      </p:grpSp>
      <p:grpSp>
        <p:nvGrpSpPr>
          <p:cNvPr id="5" name="Group 4">
            <a:extLst>
              <a:ext uri="{FF2B5EF4-FFF2-40B4-BE49-F238E27FC236}">
                <a16:creationId xmlns:a16="http://schemas.microsoft.com/office/drawing/2014/main" id="{DE422667-8992-134D-ED21-0A144C748A15}"/>
              </a:ext>
            </a:extLst>
          </p:cNvPr>
          <p:cNvGrpSpPr/>
          <p:nvPr/>
        </p:nvGrpSpPr>
        <p:grpSpPr>
          <a:xfrm>
            <a:off x="2537992" y="5618559"/>
            <a:ext cx="5153338" cy="805636"/>
            <a:chOff x="867608" y="4498927"/>
            <a:chExt cx="5153338" cy="805636"/>
          </a:xfrm>
        </p:grpSpPr>
        <p:sp>
          <p:nvSpPr>
            <p:cNvPr id="6" name="Rectangle: Top Corners Rounded 5">
              <a:extLst>
                <a:ext uri="{FF2B5EF4-FFF2-40B4-BE49-F238E27FC236}">
                  <a16:creationId xmlns:a16="http://schemas.microsoft.com/office/drawing/2014/main" id="{CD1A448A-A4FE-74F4-AD7D-685AF1A91B8E}"/>
                </a:ext>
              </a:extLst>
            </p:cNvPr>
            <p:cNvSpPr/>
            <p:nvPr/>
          </p:nvSpPr>
          <p:spPr>
            <a:xfrm rot="5400000">
              <a:off x="3041459" y="2325076"/>
              <a:ext cx="805636" cy="5153338"/>
            </a:xfrm>
            <a:prstGeom prst="round2SameRect">
              <a:avLst/>
            </a:prstGeom>
            <a:solidFill>
              <a:srgbClr val="FFFFFF">
                <a:alpha val="90000"/>
                <a:hueOff val="0"/>
                <a:satOff val="0"/>
                <a:lumOff val="0"/>
                <a:alphaOff val="0"/>
              </a:srgbClr>
            </a:solidFill>
            <a:ln w="12700" cap="flat" cmpd="sng" algn="ctr">
              <a:solidFill>
                <a:srgbClr val="91919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Rectangle: Top Corners Rounded 6">
              <a:extLst>
                <a:ext uri="{FF2B5EF4-FFF2-40B4-BE49-F238E27FC236}">
                  <a16:creationId xmlns:a16="http://schemas.microsoft.com/office/drawing/2014/main" id="{356F1B40-6F9C-69C3-9727-74CC68A2BE9C}"/>
                </a:ext>
              </a:extLst>
            </p:cNvPr>
            <p:cNvSpPr txBox="1"/>
            <p:nvPr/>
          </p:nvSpPr>
          <p:spPr>
            <a:xfrm>
              <a:off x="867608" y="4538255"/>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Analyze results from test</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Modify process or design to make it better</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Repeat as many times as needed</a:t>
              </a:r>
              <a:endParaRPr lang="en-US" sz="1600" kern="1200" dirty="0">
                <a:solidFill>
                  <a:srgbClr val="F16038"/>
                </a:solidFill>
                <a:latin typeface="+mn-lt"/>
                <a:ea typeface="+mn-ea"/>
                <a:cs typeface="+mn-cs"/>
              </a:endParaRPr>
            </a:p>
          </p:txBody>
        </p:sp>
      </p:grpSp>
    </p:spTree>
    <p:extLst>
      <p:ext uri="{BB962C8B-B14F-4D97-AF65-F5344CB8AC3E}">
        <p14:creationId xmlns:p14="http://schemas.microsoft.com/office/powerpoint/2010/main" val="402158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619A-D23C-3646-9244-3A547D092CEB}"/>
              </a:ext>
            </a:extLst>
          </p:cNvPr>
          <p:cNvSpPr>
            <a:spLocks noGrp="1"/>
          </p:cNvSpPr>
          <p:nvPr>
            <p:ph type="title"/>
          </p:nvPr>
        </p:nvSpPr>
        <p:spPr>
          <a:xfrm>
            <a:off x="7910283" y="69311"/>
            <a:ext cx="3397017" cy="1616203"/>
          </a:xfrm>
        </p:spPr>
        <p:txBody>
          <a:bodyPr anchor="b">
            <a:normAutofit/>
          </a:bodyPr>
          <a:lstStyle/>
          <a:p>
            <a:r>
              <a:rPr lang="en-US" sz="3200" dirty="0"/>
              <a:t>Electricity</a:t>
            </a:r>
          </a:p>
        </p:txBody>
      </p:sp>
      <p:pic>
        <p:nvPicPr>
          <p:cNvPr id="4" name="Picture 3" descr="Small, medium, and large light bulbs on top of boxes">
            <a:extLst>
              <a:ext uri="{FF2B5EF4-FFF2-40B4-BE49-F238E27FC236}">
                <a16:creationId xmlns:a16="http://schemas.microsoft.com/office/drawing/2014/main" id="{E3ADF599-DAC0-B246-24E3-814982B158D9}"/>
              </a:ext>
            </a:extLst>
          </p:cNvPr>
          <p:cNvPicPr>
            <a:picLocks noChangeAspect="1"/>
          </p:cNvPicPr>
          <p:nvPr/>
        </p:nvPicPr>
        <p:blipFill rotWithShape="1">
          <a:blip r:embed="rId2"/>
          <a:srcRect l="3575" r="11941"/>
          <a:stretch/>
        </p:blipFill>
        <p:spPr>
          <a:xfrm>
            <a:off x="884698" y="877413"/>
            <a:ext cx="6406903" cy="5043096"/>
          </a:xfrm>
          <a:prstGeom prst="rect">
            <a:avLst/>
          </a:prstGeom>
        </p:spPr>
      </p:pic>
      <p:grpSp>
        <p:nvGrpSpPr>
          <p:cNvPr id="10" name="Group 9">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1" name="Rectangle 10">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9C642BFD-73B2-0C9F-BEE1-EBF6E1849515}"/>
              </a:ext>
            </a:extLst>
          </p:cNvPr>
          <p:cNvSpPr>
            <a:spLocks noGrp="1"/>
          </p:cNvSpPr>
          <p:nvPr>
            <p:ph idx="1"/>
          </p:nvPr>
        </p:nvSpPr>
        <p:spPr>
          <a:xfrm>
            <a:off x="7602082" y="1705084"/>
            <a:ext cx="3405415" cy="3447832"/>
          </a:xfrm>
        </p:spPr>
        <p:txBody>
          <a:bodyPr anchor="t">
            <a:noAutofit/>
          </a:bodyPr>
          <a:lstStyle/>
          <a:p>
            <a:r>
              <a:rPr lang="en-US" sz="2400" dirty="0">
                <a:latin typeface="Helvetica" panose="020B0604020202020204" pitchFamily="34" charset="0"/>
                <a:cs typeface="Helvetica" panose="020B0604020202020204" pitchFamily="34" charset="0"/>
              </a:rPr>
              <a:t>What is electricity? </a:t>
            </a:r>
          </a:p>
          <a:p>
            <a:r>
              <a:rPr lang="en-US" sz="2400" dirty="0">
                <a:latin typeface="Helvetica" panose="020B0604020202020204" pitchFamily="34" charset="0"/>
                <a:cs typeface="Helvetica" panose="020B0604020202020204" pitchFamily="34" charset="0"/>
              </a:rPr>
              <a:t>What is an electrical circuit? </a:t>
            </a:r>
          </a:p>
          <a:p>
            <a:r>
              <a:rPr lang="en-US" sz="2400" dirty="0">
                <a:latin typeface="Helvetica" panose="020B0604020202020204" pitchFamily="34" charset="0"/>
                <a:cs typeface="Helvetica" panose="020B0604020202020204" pitchFamily="34" charset="0"/>
              </a:rPr>
              <a:t>Simulation: </a:t>
            </a:r>
            <a:r>
              <a:rPr lang="en-US" sz="2400" dirty="0">
                <a:latin typeface="Helvetica" panose="020B0604020202020204" pitchFamily="34" charset="0"/>
                <a:cs typeface="Helvetica" panose="020B0604020202020204" pitchFamily="34" charset="0"/>
                <a:hlinkClick r:id="rId3"/>
              </a:rPr>
              <a:t>https://phet.colorado.edu/sims/html/circuit-construction-kit-dc/latest/circuit-construction-kit-dc_en.html</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331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6A40-8F3B-AADE-257F-D3BEB2FD5818}"/>
              </a:ext>
            </a:extLst>
          </p:cNvPr>
          <p:cNvSpPr>
            <a:spLocks noGrp="1"/>
          </p:cNvSpPr>
          <p:nvPr>
            <p:ph type="title"/>
          </p:nvPr>
        </p:nvSpPr>
        <p:spPr/>
        <p:txBody>
          <a:bodyPr/>
          <a:lstStyle/>
          <a:p>
            <a:r>
              <a:rPr lang="en-US" dirty="0"/>
              <a:t>Today’s Objectives</a:t>
            </a:r>
          </a:p>
        </p:txBody>
      </p:sp>
      <p:sp>
        <p:nvSpPr>
          <p:cNvPr id="3" name="Content Placeholder 2">
            <a:extLst>
              <a:ext uri="{FF2B5EF4-FFF2-40B4-BE49-F238E27FC236}">
                <a16:creationId xmlns:a16="http://schemas.microsoft.com/office/drawing/2014/main" id="{0860F7C3-83BD-411A-1DA6-A8DE35F6F28A}"/>
              </a:ext>
            </a:extLst>
          </p:cNvPr>
          <p:cNvSpPr>
            <a:spLocks noGrp="1"/>
          </p:cNvSpPr>
          <p:nvPr>
            <p:ph idx="1"/>
          </p:nvPr>
        </p:nvSpPr>
        <p:spPr>
          <a:xfrm>
            <a:off x="838200" y="1812982"/>
            <a:ext cx="10515600" cy="3829587"/>
          </a:xfrm>
        </p:spPr>
        <p:txBody>
          <a:bodyPr/>
          <a:lstStyle/>
          <a:p>
            <a:pPr marL="0" marR="0" indent="0">
              <a:lnSpc>
                <a:spcPct val="115000"/>
              </a:lnSpc>
              <a:spcBef>
                <a:spcPts val="0"/>
              </a:spcBef>
              <a:spcAft>
                <a:spcPts val="0"/>
              </a:spcAft>
              <a:buNone/>
            </a:pPr>
            <a:r>
              <a:rPr lang="en-US" sz="2600" b="1"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After today’s activity I will be able to: </a:t>
            </a:r>
            <a:endParaRPr lang="en-US" sz="26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p>
            <a:pPr lvl="2"/>
            <a:r>
              <a:rPr lang="en-US" sz="2400" dirty="0">
                <a:solidFill>
                  <a:schemeClr val="tx1"/>
                </a:solidFill>
                <a:latin typeface="Arial" panose="020B0604020202020204" pitchFamily="34" charset="0"/>
                <a:cs typeface="Arial" panose="020B0604020202020204" pitchFamily="34" charset="0"/>
              </a:rPr>
              <a:t>Demonstrate that electricity travels in a closed path, creating an electrical circuit.</a:t>
            </a:r>
          </a:p>
          <a:p>
            <a:pPr lvl="2"/>
            <a:r>
              <a:rPr lang="en-US" sz="2400" dirty="0">
                <a:solidFill>
                  <a:schemeClr val="tx1"/>
                </a:solidFill>
                <a:latin typeface="Arial" panose="020B0604020202020204" pitchFamily="34" charset="0"/>
                <a:cs typeface="Arial" panose="020B0604020202020204" pitchFamily="34" charset="0"/>
              </a:rPr>
              <a:t>Demonstrate that the flow of electricity in closed circuits can produce light, heat, and sound.</a:t>
            </a:r>
          </a:p>
          <a:p>
            <a:pPr lvl="2"/>
            <a:r>
              <a:rPr lang="en-US" sz="2400" dirty="0">
                <a:solidFill>
                  <a:schemeClr val="tx1"/>
                </a:solidFill>
                <a:latin typeface="Arial" panose="020B0604020202020204" pitchFamily="34" charset="0"/>
                <a:cs typeface="Arial" panose="020B0604020202020204" pitchFamily="34" charset="0"/>
              </a:rPr>
              <a:t>Solve a problem using the engineering design process.</a:t>
            </a:r>
          </a:p>
          <a:p>
            <a:endParaRPr lang="en-US" dirty="0"/>
          </a:p>
        </p:txBody>
      </p:sp>
    </p:spTree>
    <p:extLst>
      <p:ext uri="{BB962C8B-B14F-4D97-AF65-F5344CB8AC3E}">
        <p14:creationId xmlns:p14="http://schemas.microsoft.com/office/powerpoint/2010/main" val="43125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35B59E-7302-9336-EF60-01BC380A07F0}"/>
              </a:ext>
            </a:extLst>
          </p:cNvPr>
          <p:cNvPicPr/>
          <p:nvPr/>
        </p:nvPicPr>
        <p:blipFill rotWithShape="1">
          <a:blip r:embed="rId2">
            <a:extLst>
              <a:ext uri="{28A0092B-C50C-407E-A947-70E740481C1C}">
                <a14:useLocalDpi xmlns:a14="http://schemas.microsoft.com/office/drawing/2010/main" val="0"/>
              </a:ext>
            </a:extLst>
          </a:blip>
          <a:srcRect t="4450" b="1986"/>
          <a:stretch/>
        </p:blipFill>
        <p:spPr bwMode="auto">
          <a:xfrm>
            <a:off x="934090" y="1185864"/>
            <a:ext cx="5843641" cy="4861836"/>
          </a:xfrm>
          <a:prstGeom prst="rect">
            <a:avLst/>
          </a:prstGeom>
          <a:noFill/>
          <a:ln>
            <a:noFill/>
          </a:ln>
        </p:spPr>
      </p:pic>
      <p:sp>
        <p:nvSpPr>
          <p:cNvPr id="5" name="Title 19">
            <a:extLst>
              <a:ext uri="{FF2B5EF4-FFF2-40B4-BE49-F238E27FC236}">
                <a16:creationId xmlns:a16="http://schemas.microsoft.com/office/drawing/2014/main" id="{3A5C7E08-8B7B-0F17-43E4-A2DDD4D515F8}"/>
              </a:ext>
            </a:extLst>
          </p:cNvPr>
          <p:cNvSpPr txBox="1">
            <a:spLocks/>
          </p:cNvSpPr>
          <p:nvPr/>
        </p:nvSpPr>
        <p:spPr>
          <a:xfrm>
            <a:off x="5472114" y="254219"/>
            <a:ext cx="59571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6A1"/>
                </a:solidFill>
                <a:latin typeface="Helvetica" pitchFamily="2" charset="0"/>
                <a:ea typeface="+mj-ea"/>
                <a:cs typeface="+mj-cs"/>
              </a:defRPr>
            </a:lvl1pPr>
          </a:lstStyle>
          <a:p>
            <a:r>
              <a:rPr lang="en-US" b="1" dirty="0"/>
              <a:t>Engineering Design</a:t>
            </a:r>
            <a:endParaRPr lang="en-US" b="1" dirty="0">
              <a:solidFill>
                <a:srgbClr val="F16038"/>
              </a:solidFill>
            </a:endParaRPr>
          </a:p>
        </p:txBody>
      </p:sp>
      <p:sp>
        <p:nvSpPr>
          <p:cNvPr id="6" name="TextBox 5">
            <a:extLst>
              <a:ext uri="{FF2B5EF4-FFF2-40B4-BE49-F238E27FC236}">
                <a16:creationId xmlns:a16="http://schemas.microsoft.com/office/drawing/2014/main" id="{6E154FF9-3AB8-C338-29C0-1972F8FBF709}"/>
              </a:ext>
            </a:extLst>
          </p:cNvPr>
          <p:cNvSpPr txBox="1"/>
          <p:nvPr/>
        </p:nvSpPr>
        <p:spPr>
          <a:xfrm>
            <a:off x="6777731" y="2457135"/>
            <a:ext cx="4808547" cy="584775"/>
          </a:xfrm>
          <a:prstGeom prst="rect">
            <a:avLst/>
          </a:prstGeom>
          <a:noFill/>
        </p:spPr>
        <p:txBody>
          <a:bodyPr wrap="square" rtlCol="0">
            <a:spAutoFit/>
          </a:bodyPr>
          <a:lstStyle/>
          <a:p>
            <a:r>
              <a:rPr lang="en-US" sz="3200" dirty="0">
                <a:solidFill>
                  <a:srgbClr val="000000"/>
                </a:solidFill>
                <a:latin typeface="Helvetica" panose="020B0604020202020204" pitchFamily="34" charset="0"/>
                <a:cs typeface="Helvetica" panose="020B0604020202020204" pitchFamily="34" charset="0"/>
              </a:rPr>
              <a:t>What is </a:t>
            </a:r>
            <a:r>
              <a:rPr lang="en-US" sz="3200" b="1" dirty="0">
                <a:solidFill>
                  <a:schemeClr val="accent1"/>
                </a:solidFill>
                <a:latin typeface="Helvetica" panose="020B0604020202020204" pitchFamily="34" charset="0"/>
                <a:cs typeface="Helvetica" panose="020B0604020202020204" pitchFamily="34" charset="0"/>
              </a:rPr>
              <a:t>engineering?</a:t>
            </a:r>
          </a:p>
        </p:txBody>
      </p:sp>
      <p:sp>
        <p:nvSpPr>
          <p:cNvPr id="7" name="TextBox 6">
            <a:extLst>
              <a:ext uri="{FF2B5EF4-FFF2-40B4-BE49-F238E27FC236}">
                <a16:creationId xmlns:a16="http://schemas.microsoft.com/office/drawing/2014/main" id="{B05E2E6C-DE1C-AEB9-6EA0-6ADECC862802}"/>
              </a:ext>
            </a:extLst>
          </p:cNvPr>
          <p:cNvSpPr txBox="1"/>
          <p:nvPr/>
        </p:nvSpPr>
        <p:spPr>
          <a:xfrm>
            <a:off x="6930131" y="3960029"/>
            <a:ext cx="4808547" cy="1077218"/>
          </a:xfrm>
          <a:prstGeom prst="rect">
            <a:avLst/>
          </a:prstGeom>
          <a:noFill/>
        </p:spPr>
        <p:txBody>
          <a:bodyPr wrap="square" rtlCol="0">
            <a:spAutoFit/>
          </a:bodyPr>
          <a:lstStyle/>
          <a:p>
            <a:r>
              <a:rPr lang="en-US" sz="3200" dirty="0">
                <a:solidFill>
                  <a:srgbClr val="000000"/>
                </a:solidFill>
                <a:latin typeface="Helvetica" panose="020B0604020202020204" pitchFamily="34" charset="0"/>
                <a:cs typeface="Helvetica" panose="020B0604020202020204" pitchFamily="34" charset="0"/>
              </a:rPr>
              <a:t>What are </a:t>
            </a:r>
            <a:r>
              <a:rPr lang="en-US" sz="3200" b="1" dirty="0">
                <a:solidFill>
                  <a:schemeClr val="accent1"/>
                </a:solidFill>
                <a:latin typeface="Helvetica" panose="020B0604020202020204" pitchFamily="34" charset="0"/>
                <a:cs typeface="Helvetica" panose="020B0604020202020204" pitchFamily="34" charset="0"/>
              </a:rPr>
              <a:t>engineering</a:t>
            </a:r>
            <a:r>
              <a:rPr lang="en-US" sz="3200" dirty="0">
                <a:solidFill>
                  <a:srgbClr val="000000"/>
                </a:solidFill>
                <a:latin typeface="Helvetica" panose="020B0604020202020204" pitchFamily="34" charset="0"/>
                <a:cs typeface="Helvetica" panose="020B0604020202020204" pitchFamily="34" charset="0"/>
              </a:rPr>
              <a:t> jobs?</a:t>
            </a:r>
            <a:endParaRPr lang="en-US" sz="3200" b="1" dirty="0">
              <a:solidFill>
                <a:schemeClr val="accent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30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27A6-FABD-6D8D-2347-3C481492BA49}"/>
              </a:ext>
            </a:extLst>
          </p:cNvPr>
          <p:cNvSpPr>
            <a:spLocks noGrp="1"/>
          </p:cNvSpPr>
          <p:nvPr>
            <p:ph type="title"/>
          </p:nvPr>
        </p:nvSpPr>
        <p:spPr>
          <a:xfrm>
            <a:off x="691867" y="217241"/>
            <a:ext cx="9738257" cy="1107126"/>
          </a:xfrm>
        </p:spPr>
        <p:txBody>
          <a:bodyPr anchor="t">
            <a:normAutofit/>
          </a:bodyPr>
          <a:lstStyle/>
          <a:p>
            <a:r>
              <a:rPr lang="en-US" sz="3200" dirty="0"/>
              <a:t>Engineering Jobs</a:t>
            </a:r>
          </a:p>
        </p:txBody>
      </p:sp>
      <p:cxnSp>
        <p:nvCxnSpPr>
          <p:cNvPr id="16" name="Straight Connector 15">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group of people in white hazmat suits working on a machine&#10;&#10;Description automatically generated">
            <a:extLst>
              <a:ext uri="{FF2B5EF4-FFF2-40B4-BE49-F238E27FC236}">
                <a16:creationId xmlns:a16="http://schemas.microsoft.com/office/drawing/2014/main" id="{8C09C903-435D-28C6-F961-ACED077DE219}"/>
              </a:ext>
            </a:extLst>
          </p:cNvPr>
          <p:cNvPicPr>
            <a:picLocks noChangeAspect="1"/>
          </p:cNvPicPr>
          <p:nvPr/>
        </p:nvPicPr>
        <p:blipFill>
          <a:blip r:embed="rId2"/>
          <a:stretch>
            <a:fillRect/>
          </a:stretch>
        </p:blipFill>
        <p:spPr>
          <a:xfrm>
            <a:off x="6557621" y="1218677"/>
            <a:ext cx="4782715" cy="3467937"/>
          </a:xfrm>
          <a:prstGeom prst="rect">
            <a:avLst/>
          </a:prstGeom>
        </p:spPr>
      </p:pic>
      <p:pic>
        <p:nvPicPr>
          <p:cNvPr id="5" name="Picture 4" descr="A close-up of a car engine&#10;&#10;Description automatically generated">
            <a:extLst>
              <a:ext uri="{FF2B5EF4-FFF2-40B4-BE49-F238E27FC236}">
                <a16:creationId xmlns:a16="http://schemas.microsoft.com/office/drawing/2014/main" id="{939AE404-DCF5-C626-413E-1837D8BEAF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10381" y="3831954"/>
            <a:ext cx="3465106" cy="2598830"/>
          </a:xfrm>
          <a:prstGeom prst="rect">
            <a:avLst/>
          </a:prstGeom>
        </p:spPr>
      </p:pic>
      <p:sp>
        <p:nvSpPr>
          <p:cNvPr id="7" name="TextBox 6">
            <a:extLst>
              <a:ext uri="{FF2B5EF4-FFF2-40B4-BE49-F238E27FC236}">
                <a16:creationId xmlns:a16="http://schemas.microsoft.com/office/drawing/2014/main" id="{6C61605B-AF13-952D-3D38-78202A7282CD}"/>
              </a:ext>
            </a:extLst>
          </p:cNvPr>
          <p:cNvSpPr txBox="1"/>
          <p:nvPr/>
        </p:nvSpPr>
        <p:spPr>
          <a:xfrm>
            <a:off x="2089185" y="6530657"/>
            <a:ext cx="3147596" cy="185115"/>
          </a:xfrm>
          <a:prstGeom prst="rect">
            <a:avLst/>
          </a:prstGeom>
          <a:noFill/>
        </p:spPr>
        <p:txBody>
          <a:bodyPr wrap="square" rtlCol="0">
            <a:spAutoFit/>
          </a:bodyPr>
          <a:lstStyle/>
          <a:p>
            <a:pPr defTabSz="612648">
              <a:spcAft>
                <a:spcPts val="600"/>
              </a:spcAft>
            </a:pPr>
            <a:r>
              <a:rPr lang="en-US" sz="603" kern="1200" dirty="0">
                <a:solidFill>
                  <a:schemeClr val="tx1"/>
                </a:solidFill>
                <a:latin typeface="+mn-lt"/>
                <a:ea typeface="+mn-ea"/>
                <a:cs typeface="+mn-cs"/>
                <a:hlinkClick r:id="rId5" tooltip="http://peafrost2.wikidot.com/"/>
              </a:rPr>
              <a:t>This Photo</a:t>
            </a:r>
            <a:r>
              <a:rPr lang="en-US" sz="603" kern="1200" dirty="0">
                <a:solidFill>
                  <a:schemeClr val="tx1"/>
                </a:solidFill>
                <a:latin typeface="+mn-lt"/>
                <a:ea typeface="+mn-ea"/>
                <a:cs typeface="+mn-cs"/>
              </a:rPr>
              <a:t> by Unknown Author is licensed under </a:t>
            </a:r>
            <a:r>
              <a:rPr lang="en-US" sz="603" kern="1200" dirty="0">
                <a:solidFill>
                  <a:schemeClr val="tx1"/>
                </a:solidFill>
                <a:latin typeface="+mn-lt"/>
                <a:ea typeface="+mn-ea"/>
                <a:cs typeface="+mn-cs"/>
                <a:hlinkClick r:id="rId6" tooltip="https://creativecommons.org/licenses/by-sa/3.0/"/>
              </a:rPr>
              <a:t>CC BY-SA</a:t>
            </a:r>
            <a:endParaRPr lang="en-US" sz="900" dirty="0"/>
          </a:p>
        </p:txBody>
      </p:sp>
      <p:sp>
        <p:nvSpPr>
          <p:cNvPr id="11" name="TextBox 10">
            <a:extLst>
              <a:ext uri="{FF2B5EF4-FFF2-40B4-BE49-F238E27FC236}">
                <a16:creationId xmlns:a16="http://schemas.microsoft.com/office/drawing/2014/main" id="{39B7105C-3DF1-BE61-1296-34D4CBB78284}"/>
              </a:ext>
            </a:extLst>
          </p:cNvPr>
          <p:cNvSpPr txBox="1"/>
          <p:nvPr/>
        </p:nvSpPr>
        <p:spPr>
          <a:xfrm>
            <a:off x="8948978" y="4935931"/>
            <a:ext cx="1635991" cy="195438"/>
          </a:xfrm>
          <a:prstGeom prst="rect">
            <a:avLst/>
          </a:prstGeom>
          <a:noFill/>
        </p:spPr>
        <p:txBody>
          <a:bodyPr wrap="square">
            <a:spAutoFit/>
          </a:bodyPr>
          <a:lstStyle/>
          <a:p>
            <a:pPr defTabSz="612648">
              <a:spcAft>
                <a:spcPts val="600"/>
              </a:spcAft>
            </a:pPr>
            <a:r>
              <a:rPr lang="en-US" sz="670" kern="1200" dirty="0">
                <a:solidFill>
                  <a:srgbClr val="212124"/>
                </a:solidFill>
                <a:latin typeface="Proxima Nova"/>
                <a:ea typeface="+mn-ea"/>
                <a:cs typeface="+mn-cs"/>
              </a:rPr>
              <a:t>Image Credit: NASA/JPL-Caltech</a:t>
            </a:r>
            <a:endParaRPr lang="en-US" sz="1000" dirty="0"/>
          </a:p>
        </p:txBody>
      </p:sp>
      <p:pic>
        <p:nvPicPr>
          <p:cNvPr id="4" name="Picture 3" descr="A group of people in white coats standing around a machine&#10;&#10;Description automatically generated">
            <a:extLst>
              <a:ext uri="{FF2B5EF4-FFF2-40B4-BE49-F238E27FC236}">
                <a16:creationId xmlns:a16="http://schemas.microsoft.com/office/drawing/2014/main" id="{24FB5966-96D4-CE46-56D3-53449605F72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02079" y="1566549"/>
            <a:ext cx="3634702" cy="2426164"/>
          </a:xfrm>
          <a:prstGeom prst="rect">
            <a:avLst/>
          </a:prstGeom>
        </p:spPr>
      </p:pic>
    </p:spTree>
    <p:extLst>
      <p:ext uri="{BB962C8B-B14F-4D97-AF65-F5344CB8AC3E}">
        <p14:creationId xmlns:p14="http://schemas.microsoft.com/office/powerpoint/2010/main" val="319179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D1BC-3FB0-2601-12AB-F06F4C809E65}"/>
              </a:ext>
            </a:extLst>
          </p:cNvPr>
          <p:cNvSpPr>
            <a:spLocks noGrp="1"/>
          </p:cNvSpPr>
          <p:nvPr>
            <p:ph type="title"/>
          </p:nvPr>
        </p:nvSpPr>
        <p:spPr>
          <a:xfrm>
            <a:off x="-3354477" y="0"/>
            <a:ext cx="10515600" cy="1325563"/>
          </a:xfrm>
        </p:spPr>
        <p:txBody>
          <a:bodyPr>
            <a:normAutofit/>
          </a:bodyPr>
          <a:lstStyle/>
          <a:p>
            <a:pPr algn="ctr"/>
            <a:r>
              <a:rPr lang="en-US" sz="3200" dirty="0"/>
              <a:t>Engineering Jobs</a:t>
            </a:r>
          </a:p>
        </p:txBody>
      </p:sp>
      <p:pic>
        <p:nvPicPr>
          <p:cNvPr id="9" name="Content Placeholder 8" descr="A group of men working on solar panels&#10;&#10;Description automatically generated">
            <a:extLst>
              <a:ext uri="{FF2B5EF4-FFF2-40B4-BE49-F238E27FC236}">
                <a16:creationId xmlns:a16="http://schemas.microsoft.com/office/drawing/2014/main" id="{17BCE3BE-C1A7-D5CC-9717-2A2947586477}"/>
              </a:ext>
            </a:extLst>
          </p:cNvPr>
          <p:cNvPicPr>
            <a:picLocks noGrp="1" noChangeAspect="1"/>
          </p:cNvPicPr>
          <p:nvPr>
            <p:ph idx="1"/>
          </p:nvPr>
        </p:nvPicPr>
        <p:blipFill>
          <a:blip r:embed="rId2"/>
          <a:stretch>
            <a:fillRect/>
          </a:stretch>
        </p:blipFill>
        <p:spPr>
          <a:xfrm>
            <a:off x="2065964" y="3612478"/>
            <a:ext cx="4433522" cy="2991762"/>
          </a:xfrm>
        </p:spPr>
      </p:pic>
      <p:pic>
        <p:nvPicPr>
          <p:cNvPr id="4" name="Picture 3" descr="A circuit board&#10;&#10;Description automatically generated">
            <a:extLst>
              <a:ext uri="{FF2B5EF4-FFF2-40B4-BE49-F238E27FC236}">
                <a16:creationId xmlns:a16="http://schemas.microsoft.com/office/drawing/2014/main" id="{4347FDCC-624F-BC3F-4FFE-3094F84F20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9483" y="1147190"/>
            <a:ext cx="4641396" cy="2184186"/>
          </a:xfrm>
          <a:prstGeom prst="rect">
            <a:avLst/>
          </a:prstGeom>
        </p:spPr>
      </p:pic>
      <p:sp>
        <p:nvSpPr>
          <p:cNvPr id="5" name="TextBox 4">
            <a:extLst>
              <a:ext uri="{FF2B5EF4-FFF2-40B4-BE49-F238E27FC236}">
                <a16:creationId xmlns:a16="http://schemas.microsoft.com/office/drawing/2014/main" id="{8568172A-4D36-12C6-466B-77236840D385}"/>
              </a:ext>
            </a:extLst>
          </p:cNvPr>
          <p:cNvSpPr txBox="1"/>
          <p:nvPr/>
        </p:nvSpPr>
        <p:spPr>
          <a:xfrm>
            <a:off x="712879" y="3313584"/>
            <a:ext cx="4318000" cy="230832"/>
          </a:xfrm>
          <a:prstGeom prst="rect">
            <a:avLst/>
          </a:prstGeom>
          <a:noFill/>
        </p:spPr>
        <p:txBody>
          <a:bodyPr wrap="square" rtlCol="0">
            <a:spAutoFit/>
          </a:bodyPr>
          <a:lstStyle/>
          <a:p>
            <a:r>
              <a:rPr lang="en-US" sz="900" dirty="0">
                <a:hlinkClick r:id="rId4" tooltip="http://eduspiral.com/choosing-the-best-electrical-and-electronic-engineering-degree-program-accredited-by-the-board-of-engineers-malaysia-bem/"/>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6" name="Picture 5" descr="A picture containing outdoor, sitting, standing, large&#10;&#10;Description automatically generated">
            <a:extLst>
              <a:ext uri="{FF2B5EF4-FFF2-40B4-BE49-F238E27FC236}">
                <a16:creationId xmlns:a16="http://schemas.microsoft.com/office/drawing/2014/main" id="{99716EEE-7C8C-F78B-9237-4275D27E189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843173" y="1707523"/>
            <a:ext cx="4959344" cy="3442953"/>
          </a:xfrm>
          <a:prstGeom prst="rect">
            <a:avLst/>
          </a:prstGeom>
        </p:spPr>
      </p:pic>
      <p:sp>
        <p:nvSpPr>
          <p:cNvPr id="7" name="TextBox 6">
            <a:extLst>
              <a:ext uri="{FF2B5EF4-FFF2-40B4-BE49-F238E27FC236}">
                <a16:creationId xmlns:a16="http://schemas.microsoft.com/office/drawing/2014/main" id="{8056A97C-1FBE-3B90-E9D5-29B5F4222DE5}"/>
              </a:ext>
            </a:extLst>
          </p:cNvPr>
          <p:cNvSpPr txBox="1"/>
          <p:nvPr/>
        </p:nvSpPr>
        <p:spPr>
          <a:xfrm>
            <a:off x="8846637" y="5191045"/>
            <a:ext cx="2955880" cy="230832"/>
          </a:xfrm>
          <a:prstGeom prst="rect">
            <a:avLst/>
          </a:prstGeom>
          <a:noFill/>
        </p:spPr>
        <p:txBody>
          <a:bodyPr wrap="square" rtlCol="0">
            <a:spAutoFit/>
          </a:bodyPr>
          <a:lstStyle/>
          <a:p>
            <a:r>
              <a:rPr lang="en-US" sz="900" dirty="0">
                <a:hlinkClick r:id="rId7" tooltip="http://asbaquez.blogspot.com/2011_05_24_archive.html"/>
              </a:rPr>
              <a:t>This Photo</a:t>
            </a:r>
            <a:r>
              <a:rPr lang="en-US" sz="900" dirty="0"/>
              <a:t> by Unknown Author is licensed under </a:t>
            </a:r>
            <a:r>
              <a:rPr lang="en-US" sz="900" dirty="0">
                <a:hlinkClick r:id="rId8" tooltip="https://creativecommons.org/licenses/by-sa/3.0/"/>
              </a:rPr>
              <a:t>CC BY-SA</a:t>
            </a:r>
            <a:endParaRPr lang="en-US" sz="900" dirty="0"/>
          </a:p>
        </p:txBody>
      </p:sp>
      <p:sp>
        <p:nvSpPr>
          <p:cNvPr id="10" name="Rectangle 1">
            <a:extLst>
              <a:ext uri="{FF2B5EF4-FFF2-40B4-BE49-F238E27FC236}">
                <a16:creationId xmlns:a16="http://schemas.microsoft.com/office/drawing/2014/main" id="{CD03B0B6-BBEC-50C9-A4E2-72ECDBC6AD41}"/>
              </a:ext>
            </a:extLst>
          </p:cNvPr>
          <p:cNvSpPr>
            <a:spLocks noChangeArrowheads="1"/>
          </p:cNvSpPr>
          <p:nvPr/>
        </p:nvSpPr>
        <p:spPr bwMode="auto">
          <a:xfrm>
            <a:off x="4536789" y="6627772"/>
            <a:ext cx="2065964" cy="15388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212124"/>
                </a:solidFill>
                <a:effectLst/>
                <a:latin typeface="+mj-lt"/>
              </a:rPr>
              <a:t>Credit - Dennis Schroeder / NREL</a:t>
            </a:r>
            <a:endParaRPr kumimoji="0" lang="en-US" altLang="en-US" sz="800" b="0" i="0" u="none" strike="noStrike" cap="none" normalizeH="0" baseline="0" dirty="0">
              <a:ln>
                <a:noFill/>
              </a:ln>
              <a:solidFill>
                <a:srgbClr val="212124"/>
              </a:solidFill>
              <a:effectLst/>
              <a:latin typeface="+mj-lt"/>
            </a:endParaRPr>
          </a:p>
        </p:txBody>
      </p:sp>
    </p:spTree>
    <p:extLst>
      <p:ext uri="{BB962C8B-B14F-4D97-AF65-F5344CB8AC3E}">
        <p14:creationId xmlns:p14="http://schemas.microsoft.com/office/powerpoint/2010/main" val="259747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35B59E-7302-9336-EF60-01BC380A07F0}"/>
              </a:ext>
            </a:extLst>
          </p:cNvPr>
          <p:cNvPicPr/>
          <p:nvPr/>
        </p:nvPicPr>
        <p:blipFill rotWithShape="1">
          <a:blip r:embed="rId2">
            <a:extLst>
              <a:ext uri="{28A0092B-C50C-407E-A947-70E740481C1C}">
                <a14:useLocalDpi xmlns:a14="http://schemas.microsoft.com/office/drawing/2010/main" val="0"/>
              </a:ext>
            </a:extLst>
          </a:blip>
          <a:srcRect t="4450" b="1986"/>
          <a:stretch/>
        </p:blipFill>
        <p:spPr bwMode="auto">
          <a:xfrm>
            <a:off x="934090" y="1185864"/>
            <a:ext cx="5843641" cy="4861836"/>
          </a:xfrm>
          <a:prstGeom prst="rect">
            <a:avLst/>
          </a:prstGeom>
          <a:noFill/>
          <a:ln>
            <a:noFill/>
          </a:ln>
        </p:spPr>
      </p:pic>
      <p:sp>
        <p:nvSpPr>
          <p:cNvPr id="5" name="Title 19">
            <a:extLst>
              <a:ext uri="{FF2B5EF4-FFF2-40B4-BE49-F238E27FC236}">
                <a16:creationId xmlns:a16="http://schemas.microsoft.com/office/drawing/2014/main" id="{3A5C7E08-8B7B-0F17-43E4-A2DDD4D515F8}"/>
              </a:ext>
            </a:extLst>
          </p:cNvPr>
          <p:cNvSpPr txBox="1">
            <a:spLocks/>
          </p:cNvSpPr>
          <p:nvPr/>
        </p:nvSpPr>
        <p:spPr>
          <a:xfrm>
            <a:off x="5472114" y="254219"/>
            <a:ext cx="59571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6A1"/>
                </a:solidFill>
                <a:latin typeface="Helvetica" pitchFamily="2" charset="0"/>
                <a:ea typeface="+mj-ea"/>
                <a:cs typeface="+mj-cs"/>
              </a:defRPr>
            </a:lvl1pPr>
          </a:lstStyle>
          <a:p>
            <a:r>
              <a:rPr lang="en-US" b="1" dirty="0"/>
              <a:t>Engineering Design</a:t>
            </a:r>
            <a:endParaRPr lang="en-US" b="1" dirty="0">
              <a:solidFill>
                <a:srgbClr val="F16038"/>
              </a:solidFill>
            </a:endParaRPr>
          </a:p>
        </p:txBody>
      </p:sp>
      <p:sp>
        <p:nvSpPr>
          <p:cNvPr id="6" name="TextBox 5">
            <a:extLst>
              <a:ext uri="{FF2B5EF4-FFF2-40B4-BE49-F238E27FC236}">
                <a16:creationId xmlns:a16="http://schemas.microsoft.com/office/drawing/2014/main" id="{6E154FF9-3AB8-C338-29C0-1972F8FBF709}"/>
              </a:ext>
            </a:extLst>
          </p:cNvPr>
          <p:cNvSpPr txBox="1"/>
          <p:nvPr/>
        </p:nvSpPr>
        <p:spPr>
          <a:xfrm>
            <a:off x="6777731" y="2457135"/>
            <a:ext cx="4808547" cy="584775"/>
          </a:xfrm>
          <a:prstGeom prst="rect">
            <a:avLst/>
          </a:prstGeom>
          <a:noFill/>
        </p:spPr>
        <p:txBody>
          <a:bodyPr wrap="square" rtlCol="0">
            <a:spAutoFit/>
          </a:bodyPr>
          <a:lstStyle/>
          <a:p>
            <a:r>
              <a:rPr lang="en-US" sz="3200" dirty="0">
                <a:solidFill>
                  <a:srgbClr val="000000"/>
                </a:solidFill>
                <a:latin typeface="Helvetica" panose="020B0604020202020204" pitchFamily="34" charset="0"/>
                <a:cs typeface="Helvetica" panose="020B0604020202020204" pitchFamily="34" charset="0"/>
              </a:rPr>
              <a:t>What is </a:t>
            </a:r>
            <a:r>
              <a:rPr lang="en-US" sz="3200" b="1" dirty="0">
                <a:solidFill>
                  <a:schemeClr val="accent1"/>
                </a:solidFill>
                <a:latin typeface="Helvetica" panose="020B0604020202020204" pitchFamily="34" charset="0"/>
                <a:cs typeface="Helvetica" panose="020B0604020202020204" pitchFamily="34" charset="0"/>
              </a:rPr>
              <a:t>engineering?</a:t>
            </a:r>
          </a:p>
        </p:txBody>
      </p:sp>
      <p:sp>
        <p:nvSpPr>
          <p:cNvPr id="7" name="TextBox 6">
            <a:extLst>
              <a:ext uri="{FF2B5EF4-FFF2-40B4-BE49-F238E27FC236}">
                <a16:creationId xmlns:a16="http://schemas.microsoft.com/office/drawing/2014/main" id="{B05E2E6C-DE1C-AEB9-6EA0-6ADECC862802}"/>
              </a:ext>
            </a:extLst>
          </p:cNvPr>
          <p:cNvSpPr txBox="1"/>
          <p:nvPr/>
        </p:nvSpPr>
        <p:spPr>
          <a:xfrm>
            <a:off x="6668429" y="4684738"/>
            <a:ext cx="5070247" cy="584775"/>
          </a:xfrm>
          <a:prstGeom prst="rect">
            <a:avLst/>
          </a:prstGeom>
          <a:noFill/>
        </p:spPr>
        <p:txBody>
          <a:bodyPr wrap="square" rtlCol="0">
            <a:spAutoFit/>
          </a:bodyPr>
          <a:lstStyle/>
          <a:p>
            <a:r>
              <a:rPr lang="en-US" sz="3200" dirty="0">
                <a:solidFill>
                  <a:srgbClr val="000000"/>
                </a:solidFill>
                <a:latin typeface="Helvetica" panose="020B0604020202020204" pitchFamily="34" charset="0"/>
                <a:cs typeface="Helvetica" panose="020B0604020202020204" pitchFamily="34" charset="0"/>
              </a:rPr>
              <a:t>Who can be an </a:t>
            </a:r>
            <a:r>
              <a:rPr lang="en-US" sz="3200" b="1" dirty="0">
                <a:solidFill>
                  <a:schemeClr val="accent1"/>
                </a:solidFill>
                <a:latin typeface="Helvetica" panose="020B0604020202020204" pitchFamily="34" charset="0"/>
                <a:cs typeface="Helvetica" panose="020B0604020202020204" pitchFamily="34" charset="0"/>
              </a:rPr>
              <a:t>engineer</a:t>
            </a:r>
            <a:r>
              <a:rPr lang="en-US" sz="3200" dirty="0">
                <a:solidFill>
                  <a:srgbClr val="000000"/>
                </a:solidFill>
                <a:latin typeface="Helvetica" panose="020B0604020202020204" pitchFamily="34" charset="0"/>
                <a:cs typeface="Helvetica" panose="020B0604020202020204" pitchFamily="34" charset="0"/>
              </a:rPr>
              <a:t>?</a:t>
            </a:r>
            <a:endParaRPr lang="en-US" sz="3200" b="1" dirty="0">
              <a:solidFill>
                <a:schemeClr val="accent1"/>
              </a:solidFill>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1B542F19-3827-BAF7-F3D0-7386BD087725}"/>
              </a:ext>
            </a:extLst>
          </p:cNvPr>
          <p:cNvSpPr txBox="1"/>
          <p:nvPr/>
        </p:nvSpPr>
        <p:spPr>
          <a:xfrm>
            <a:off x="6853930" y="3222610"/>
            <a:ext cx="4808547" cy="1077218"/>
          </a:xfrm>
          <a:prstGeom prst="rect">
            <a:avLst/>
          </a:prstGeom>
          <a:noFill/>
        </p:spPr>
        <p:txBody>
          <a:bodyPr wrap="square" rtlCol="0">
            <a:spAutoFit/>
          </a:bodyPr>
          <a:lstStyle/>
          <a:p>
            <a:r>
              <a:rPr lang="en-US" sz="3200" dirty="0">
                <a:solidFill>
                  <a:srgbClr val="000000"/>
                </a:solidFill>
                <a:latin typeface="Helvetica" panose="020B0604020202020204" pitchFamily="34" charset="0"/>
                <a:cs typeface="Helvetica" panose="020B0604020202020204" pitchFamily="34" charset="0"/>
              </a:rPr>
              <a:t>What are </a:t>
            </a:r>
            <a:r>
              <a:rPr lang="en-US" sz="3200" b="1" dirty="0">
                <a:solidFill>
                  <a:schemeClr val="accent1"/>
                </a:solidFill>
                <a:latin typeface="Helvetica" panose="020B0604020202020204" pitchFamily="34" charset="0"/>
                <a:cs typeface="Helvetica" panose="020B0604020202020204" pitchFamily="34" charset="0"/>
              </a:rPr>
              <a:t>engineering</a:t>
            </a:r>
            <a:r>
              <a:rPr lang="en-US" sz="3200" dirty="0">
                <a:solidFill>
                  <a:srgbClr val="000000"/>
                </a:solidFill>
                <a:latin typeface="Helvetica" panose="020B0604020202020204" pitchFamily="34" charset="0"/>
                <a:cs typeface="Helvetica" panose="020B0604020202020204" pitchFamily="34" charset="0"/>
              </a:rPr>
              <a:t> jobs?</a:t>
            </a:r>
            <a:endParaRPr lang="en-US" sz="3200" b="1" dirty="0">
              <a:solidFill>
                <a:schemeClr val="accent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2729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F0D8BE-CF67-9D74-17F1-1952F1CAF543}"/>
              </a:ext>
            </a:extLst>
          </p:cNvPr>
          <p:cNvGraphicFramePr/>
          <p:nvPr>
            <p:extLst>
              <p:ext uri="{D42A27DB-BD31-4B8C-83A1-F6EECF244321}">
                <p14:modId xmlns:p14="http://schemas.microsoft.com/office/powerpoint/2010/main" val="1068946094"/>
              </p:ext>
            </p:extLst>
          </p:nvPr>
        </p:nvGraphicFramePr>
        <p:xfrm>
          <a:off x="2169150" y="982140"/>
          <a:ext cx="6020947" cy="5742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a16="http://schemas.microsoft.com/office/drawing/2014/main" id="{3953ACBC-95E9-E781-7F36-FF3A3D90D274}"/>
              </a:ext>
            </a:extLst>
          </p:cNvPr>
          <p:cNvSpPr txBox="1">
            <a:spLocks/>
          </p:cNvSpPr>
          <p:nvPr/>
        </p:nvSpPr>
        <p:spPr>
          <a:xfrm>
            <a:off x="373636" y="-89210"/>
            <a:ext cx="88672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r>
              <a:rPr lang="en-US" dirty="0">
                <a:latin typeface="+mj-lt"/>
              </a:rPr>
              <a:t>Engineering Design Process </a:t>
            </a:r>
            <a:br>
              <a:rPr lang="en-US" dirty="0">
                <a:latin typeface="+mj-lt"/>
              </a:rPr>
            </a:br>
            <a:endParaRPr lang="en-US" dirty="0">
              <a:solidFill>
                <a:srgbClr val="F16038"/>
              </a:solidFill>
              <a:latin typeface="+mj-lt"/>
            </a:endParaRPr>
          </a:p>
        </p:txBody>
      </p:sp>
    </p:spTree>
    <p:extLst>
      <p:ext uri="{BB962C8B-B14F-4D97-AF65-F5344CB8AC3E}">
        <p14:creationId xmlns:p14="http://schemas.microsoft.com/office/powerpoint/2010/main" val="340722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EAF6-947D-2255-5F6D-9601808D046E}"/>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61510BCA-A43E-3897-882B-F646426643D9}"/>
              </a:ext>
            </a:extLst>
          </p:cNvPr>
          <p:cNvSpPr>
            <a:spLocks noGrp="1"/>
          </p:cNvSpPr>
          <p:nvPr>
            <p:ph idx="1"/>
          </p:nvPr>
        </p:nvSpPr>
        <p:spPr>
          <a:xfrm>
            <a:off x="1116981" y="1803572"/>
            <a:ext cx="10515600" cy="3829587"/>
          </a:xfrm>
        </p:spPr>
        <p:txBody>
          <a:bodyPr/>
          <a:lstStyle/>
          <a:p>
            <a:r>
              <a:rPr lang="en-US" sz="2800" b="1" dirty="0">
                <a:solidFill>
                  <a:srgbClr val="000000"/>
                </a:solidFill>
                <a:latin typeface="Arial" panose="020B0604020202020204" pitchFamily="34" charset="0"/>
                <a:cs typeface="Arial" panose="020B0604020202020204" pitchFamily="34" charset="0"/>
              </a:rPr>
              <a:t>Maria’s company currently sells </a:t>
            </a:r>
            <a:r>
              <a:rPr lang="en-US" sz="2800" b="1" dirty="0" err="1">
                <a:solidFill>
                  <a:srgbClr val="000000"/>
                </a:solidFill>
                <a:latin typeface="Arial" panose="020B0604020202020204" pitchFamily="34" charset="0"/>
                <a:cs typeface="Arial" panose="020B0604020202020204" pitchFamily="34" charset="0"/>
              </a:rPr>
              <a:t>Wigglebot</a:t>
            </a:r>
            <a:r>
              <a:rPr lang="en-US" sz="2800" b="1" dirty="0">
                <a:solidFill>
                  <a:srgbClr val="000000"/>
                </a:solidFill>
                <a:latin typeface="Arial" panose="020B0604020202020204" pitchFamily="34" charset="0"/>
                <a:cs typeface="Arial" panose="020B0604020202020204" pitchFamily="34" charset="0"/>
              </a:rPr>
              <a:t> robots but has gotten feedback from her market research that they need to do more than just wiggle.  She is looking to improve the design of this toy to include more features, while keeping its’ same look.</a:t>
            </a:r>
          </a:p>
          <a:p>
            <a:r>
              <a:rPr lang="en-US" sz="2800" dirty="0">
                <a:solidFill>
                  <a:srgbClr val="000000"/>
                </a:solidFill>
                <a:latin typeface="Arial" panose="020B0604020202020204" pitchFamily="34" charset="0"/>
                <a:cs typeface="Arial" panose="020B0604020202020204" pitchFamily="34" charset="0"/>
              </a:rPr>
              <a:t>Today, you will be putting on your engineering hat to help Maria improve the design of her toy.  This toy needs to be able to produce light and sound all while still wiggling!</a:t>
            </a:r>
          </a:p>
          <a:p>
            <a:endParaRPr lang="en-US" dirty="0"/>
          </a:p>
        </p:txBody>
      </p:sp>
      <p:grpSp>
        <p:nvGrpSpPr>
          <p:cNvPr id="4" name="Group 3">
            <a:extLst>
              <a:ext uri="{FF2B5EF4-FFF2-40B4-BE49-F238E27FC236}">
                <a16:creationId xmlns:a16="http://schemas.microsoft.com/office/drawing/2014/main" id="{7B13CBC6-9EA0-176A-C1FC-479632E45E0E}"/>
              </a:ext>
            </a:extLst>
          </p:cNvPr>
          <p:cNvGrpSpPr/>
          <p:nvPr/>
        </p:nvGrpSpPr>
        <p:grpSpPr>
          <a:xfrm>
            <a:off x="2604931" y="5688363"/>
            <a:ext cx="3491069" cy="805636"/>
            <a:chOff x="867608" y="3"/>
            <a:chExt cx="5153338" cy="805636"/>
          </a:xfrm>
        </p:grpSpPr>
        <p:sp>
          <p:nvSpPr>
            <p:cNvPr id="5" name="Rectangle: Top Corners Rounded 4">
              <a:extLst>
                <a:ext uri="{FF2B5EF4-FFF2-40B4-BE49-F238E27FC236}">
                  <a16:creationId xmlns:a16="http://schemas.microsoft.com/office/drawing/2014/main" id="{64BD059D-97FC-8BC6-A635-AB2F4031D6F0}"/>
                </a:ext>
              </a:extLst>
            </p:cNvPr>
            <p:cNvSpPr/>
            <p:nvPr/>
          </p:nvSpPr>
          <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6" name="Rectangle: Top Corners Rounded 4">
              <a:extLst>
                <a:ext uri="{FF2B5EF4-FFF2-40B4-BE49-F238E27FC236}">
                  <a16:creationId xmlns:a16="http://schemas.microsoft.com/office/drawing/2014/main" id="{F43717A6-AB0E-8E39-19AD-BF588048B70B}"/>
                </a:ext>
              </a:extLst>
            </p:cNvPr>
            <p:cNvSpPr txBox="1"/>
            <p:nvPr/>
          </p:nvSpPr>
          <p:spPr>
            <a:xfrm>
              <a:off x="867608" y="39331"/>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p:txBody>
        </p:sp>
      </p:grpSp>
      <p:grpSp>
        <p:nvGrpSpPr>
          <p:cNvPr id="7" name="Group 6">
            <a:extLst>
              <a:ext uri="{FF2B5EF4-FFF2-40B4-BE49-F238E27FC236}">
                <a16:creationId xmlns:a16="http://schemas.microsoft.com/office/drawing/2014/main" id="{A483F9F3-64A1-C03E-085A-D086BF213F97}"/>
              </a:ext>
            </a:extLst>
          </p:cNvPr>
          <p:cNvGrpSpPr/>
          <p:nvPr/>
        </p:nvGrpSpPr>
        <p:grpSpPr>
          <a:xfrm>
            <a:off x="1737323" y="5618560"/>
            <a:ext cx="867608" cy="1239440"/>
            <a:chOff x="0" y="2796"/>
            <a:chExt cx="867608" cy="1239440"/>
          </a:xfrm>
        </p:grpSpPr>
        <p:sp>
          <p:nvSpPr>
            <p:cNvPr id="8" name="Arrow: Chevron 7">
              <a:extLst>
                <a:ext uri="{FF2B5EF4-FFF2-40B4-BE49-F238E27FC236}">
                  <a16:creationId xmlns:a16="http://schemas.microsoft.com/office/drawing/2014/main" id="{56F26B63-66E9-3A23-65EE-8CCA470FEBE5}"/>
                </a:ext>
              </a:extLst>
            </p:cNvPr>
            <p:cNvSpPr/>
            <p:nvPr/>
          </p:nvSpPr>
          <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7AE9355E-ED3B-CAF5-59D9-91FA3195FA86}"/>
                </a:ext>
              </a:extLst>
            </p:cNvPr>
            <p:cNvSpPr txBox="1"/>
            <p:nvPr/>
          </p:nvSpPr>
          <p:spPr>
            <a:xfrm>
              <a:off x="0" y="43660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p:txBody>
        </p:sp>
      </p:grpSp>
    </p:spTree>
    <p:extLst>
      <p:ext uri="{BB962C8B-B14F-4D97-AF65-F5344CB8AC3E}">
        <p14:creationId xmlns:p14="http://schemas.microsoft.com/office/powerpoint/2010/main" val="201165918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3012</TotalTime>
  <Words>880</Words>
  <Application>Microsoft Office PowerPoint</Application>
  <PresentationFormat>Widescreen</PresentationFormat>
  <Paragraphs>163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Proxima Nova</vt:lpstr>
      <vt:lpstr>Office Theme</vt:lpstr>
      <vt:lpstr>PowerPoint Presentation</vt:lpstr>
      <vt:lpstr>Electricity</vt:lpstr>
      <vt:lpstr>Today’s Objectives</vt:lpstr>
      <vt:lpstr>PowerPoint Presentation</vt:lpstr>
      <vt:lpstr>Engineering Jobs</vt:lpstr>
      <vt:lpstr>Engineering Jobs</vt:lpstr>
      <vt:lpstr>PowerPoint Presentation</vt:lpstr>
      <vt:lpstr>PowerPoint Presentation</vt:lpstr>
      <vt:lpstr>Problem</vt:lpstr>
      <vt:lpstr>Criteria: (Desired Outcomes)  </vt:lpstr>
      <vt:lpstr>Constraints: (Limitations)</vt:lpstr>
      <vt:lpstr>Explore Materials</vt:lpstr>
      <vt:lpstr>Brainstorm!</vt:lpstr>
      <vt:lpstr>Gather Materials</vt:lpstr>
      <vt:lpstr>Team Member Responsibilities</vt:lpstr>
      <vt:lpstr>Design Your Toy!</vt:lpstr>
      <vt:lpstr>Criteria</vt:lpstr>
      <vt:lpstr>PowerPoint Presentation</vt:lpstr>
      <vt:lpstr>Redesign: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Janee Pelletier</dc:creator>
  <cp:lastModifiedBy>Benedetta Naglieri</cp:lastModifiedBy>
  <cp:revision>115</cp:revision>
  <dcterms:created xsi:type="dcterms:W3CDTF">2019-01-25T15:04:50Z</dcterms:created>
  <dcterms:modified xsi:type="dcterms:W3CDTF">2024-04-26T16:25:04Z</dcterms:modified>
</cp:coreProperties>
</file>