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65" r:id="rId2"/>
    <p:sldId id="267" r:id="rId3"/>
    <p:sldId id="268" r:id="rId4"/>
    <p:sldId id="269" r:id="rId5"/>
    <p:sldId id="284" r:id="rId6"/>
    <p:sldId id="271" r:id="rId7"/>
    <p:sldId id="270" r:id="rId8"/>
    <p:sldId id="272" r:id="rId9"/>
    <p:sldId id="273" r:id="rId10"/>
    <p:sldId id="274" r:id="rId11"/>
    <p:sldId id="275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E37222"/>
    <a:srgbClr val="BED600"/>
    <a:srgbClr val="3FCFD5"/>
    <a:srgbClr val="002C5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F6297-A6C4-CF4A-A19A-928C019F2FA5}" v="49" dt="2024-08-27T14:12:27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4"/>
    <p:restoredTop sz="95934" autoAdjust="0"/>
  </p:normalViewPr>
  <p:slideViewPr>
    <p:cSldViewPr snapToGrid="0" snapToObjects="1">
      <p:cViewPr varScale="1">
        <p:scale>
          <a:sx n="110" d="100"/>
          <a:sy n="110" d="100"/>
        </p:scale>
        <p:origin x="1128" y="184"/>
      </p:cViewPr>
      <p:guideLst>
        <p:guide orient="horz" pos="3456"/>
        <p:guide pos="3840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37" d="100"/>
          <a:sy n="37" d="100"/>
        </p:scale>
        <p:origin x="22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Schoeppner" userId="bb2c23d1-6323-42e1-bc60-298d8d944ed8" providerId="ADAL" clId="{461F6297-A6C4-CF4A-A19A-928C019F2FA5}"/>
    <pc:docChg chg="modSld">
      <pc:chgData name="Hannah Schoeppner" userId="bb2c23d1-6323-42e1-bc60-298d8d944ed8" providerId="ADAL" clId="{461F6297-A6C4-CF4A-A19A-928C019F2FA5}" dt="2024-11-19T14:02:04.055" v="4" actId="2165"/>
      <pc:docMkLst>
        <pc:docMk/>
      </pc:docMkLst>
      <pc:sldChg chg="modSp mod">
        <pc:chgData name="Hannah Schoeppner" userId="bb2c23d1-6323-42e1-bc60-298d8d944ed8" providerId="ADAL" clId="{461F6297-A6C4-CF4A-A19A-928C019F2FA5}" dt="2024-10-01T15:14:14.683" v="2" actId="1076"/>
        <pc:sldMkLst>
          <pc:docMk/>
          <pc:sldMk cId="3940228634" sldId="265"/>
        </pc:sldMkLst>
        <pc:picChg chg="mod">
          <ac:chgData name="Hannah Schoeppner" userId="bb2c23d1-6323-42e1-bc60-298d8d944ed8" providerId="ADAL" clId="{461F6297-A6C4-CF4A-A19A-928C019F2FA5}" dt="2024-10-01T15:14:14.683" v="2" actId="1076"/>
          <ac:picMkLst>
            <pc:docMk/>
            <pc:sldMk cId="3940228634" sldId="265"/>
            <ac:picMk id="11" creationId="{19061A5E-5FE0-2C42-ABD3-833E5A019B33}"/>
          </ac:picMkLst>
        </pc:picChg>
      </pc:sldChg>
      <pc:sldChg chg="modSp mod">
        <pc:chgData name="Hannah Schoeppner" userId="bb2c23d1-6323-42e1-bc60-298d8d944ed8" providerId="ADAL" clId="{461F6297-A6C4-CF4A-A19A-928C019F2FA5}" dt="2024-11-19T14:02:04.055" v="4" actId="2165"/>
        <pc:sldMkLst>
          <pc:docMk/>
          <pc:sldMk cId="2332511241" sldId="275"/>
        </pc:sldMkLst>
        <pc:graphicFrameChg chg="modGraphic">
          <ac:chgData name="Hannah Schoeppner" userId="bb2c23d1-6323-42e1-bc60-298d8d944ed8" providerId="ADAL" clId="{461F6297-A6C4-CF4A-A19A-928C019F2FA5}" dt="2024-11-19T14:02:04.055" v="4" actId="2165"/>
          <ac:graphicFrameMkLst>
            <pc:docMk/>
            <pc:sldMk cId="2332511241" sldId="275"/>
            <ac:graphicFrameMk id="16" creationId="{933EBFF1-CB05-283C-CEEA-8EEF142095A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DB247-FFE2-481D-A6F0-AF25F70FDB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D0656-2E29-49B4-B708-B1E8D0F0A759}">
      <dgm:prSet phldrT="[Text]"/>
      <dgm:spPr>
        <a:xfrm rot="5400000">
          <a:off x="-176902" y="188160"/>
          <a:ext cx="1179352" cy="825546"/>
        </a:xfrm>
        <a:prstGeom prst="chevron">
          <a:avLst/>
        </a:prstGeom>
        <a:solidFill>
          <a:srgbClr val="82C34D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Identify</a:t>
          </a:r>
        </a:p>
      </dgm:t>
    </dgm:pt>
    <dgm:pt modelId="{03573ECA-DBAF-4AED-A6F2-F1379C74FB0A}" type="parTrans" cxnId="{BFEDDFF0-9E87-46CF-8CD3-274A78C984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ACFEC54-232E-4D2A-88C2-F63AE8A9B07F}" type="sibTrans" cxnId="{BFEDDFF0-9E87-46CF-8CD3-274A78C984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5B1886-97D2-4FF9-BA66-09DE5026F7D3}">
      <dgm:prSet phldrT="[Text]" custT="1"/>
      <dgm:spPr>
        <a:xfrm rot="5400000">
          <a:off x="2955408" y="-2117766"/>
          <a:ext cx="766579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Problem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185D00BA-3AFC-49C6-AF28-22D1B7070D98}" type="parTrans" cxnId="{5C2DAD30-5E71-49B1-AE8D-D1D15B1B1A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3850627-BF87-465C-A681-103E238462ED}" type="sibTrans" cxnId="{5C2DAD30-5E71-49B1-AE8D-D1D15B1B1A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46784EA-65FF-473B-8801-09FE9BA585DE}">
      <dgm:prSet phldrT="[Text]"/>
      <dgm:spPr>
        <a:xfrm rot="5400000">
          <a:off x="-176902" y="1254163"/>
          <a:ext cx="1179352" cy="825546"/>
        </a:xfrm>
        <a:prstGeom prst="chevron">
          <a:avLst/>
        </a:prstGeom>
        <a:solidFill>
          <a:srgbClr val="005786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Imagine</a:t>
          </a:r>
        </a:p>
      </dgm:t>
    </dgm:pt>
    <dgm:pt modelId="{FF35C47E-6E1A-428E-8BE9-ACB75A6445E7}" type="parTrans" cxnId="{BA21FEE3-C7C8-479C-B400-312CD779B6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2ECDD7-F6AF-4163-A330-B03407BD0F2B}" type="sibTrans" cxnId="{BA21FEE3-C7C8-479C-B400-312CD779B6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CD886B-DD70-49F9-B875-37AFD57E058F}">
      <dgm:prSet phldrT="[Text]" custT="1"/>
      <dgm:spPr>
        <a:xfrm rot="5400000">
          <a:off x="2955404" y="-1052601"/>
          <a:ext cx="766586" cy="50263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Explore the materials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CC4D24D6-4F13-4EE8-A501-B04059B4E5E5}" type="parTrans" cxnId="{0DC41CF8-0B0C-4610-86C4-0A13A93EAA6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E1E0F0-FB10-4808-BF56-E7A59AE0F6A6}" type="sibTrans" cxnId="{0DC41CF8-0B0C-4610-86C4-0A13A93EAA6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C89A732-FBDC-4763-B99C-A5F14A6859E7}">
      <dgm:prSet phldrT="[Text]"/>
      <dgm:spPr>
        <a:xfrm rot="5400000">
          <a:off x="-176902" y="2387569"/>
          <a:ext cx="1179352" cy="825546"/>
        </a:xfrm>
        <a:prstGeom prst="chevron">
          <a:avLst/>
        </a:prstGeom>
        <a:solidFill>
          <a:srgbClr val="824D94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Plan</a:t>
          </a:r>
        </a:p>
      </dgm:t>
    </dgm:pt>
    <dgm:pt modelId="{8B008903-B8F2-492E-B710-A720448D0E59}" type="parTrans" cxnId="{5E4CF415-29F8-4CDB-8716-2EB37AEE1B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C7851FA-D85C-4444-83AC-E788F451C3EC}" type="sibTrans" cxnId="{5E4CF415-29F8-4CDB-8716-2EB37AEE1B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5315060-03FB-4DD5-BFC2-1339F59E4F57}">
      <dgm:prSet phldrT="[Text]"/>
      <dgm:spPr>
        <a:xfrm rot="5400000">
          <a:off x="-176902" y="3452730"/>
          <a:ext cx="1179352" cy="825546"/>
        </a:xfrm>
        <a:prstGeom prst="chevron">
          <a:avLst/>
        </a:prstGeom>
        <a:solidFill>
          <a:srgbClr val="E95E0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+mn-lt"/>
              <a:ea typeface="+mn-ea"/>
              <a:cs typeface="+mn-cs"/>
            </a:rPr>
            <a:t>Create</a:t>
          </a:r>
        </a:p>
      </dgm:t>
    </dgm:pt>
    <dgm:pt modelId="{99848BAD-1B59-4CC7-BB92-8D93915C83F3}" type="parTrans" cxnId="{5EFFFD65-777D-43DF-98CF-0EBCBA74F5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294BC86-6241-4B51-8DAA-45696580F83E}" type="sibTrans" cxnId="{5EFFFD65-777D-43DF-98CF-0EBCBA74F5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EF44278-0A6F-46C3-A790-395767ED15F2}">
      <dgm:prSet phldrT="[Text]" custT="1"/>
      <dgm:spPr>
        <a:xfrm rot="5400000">
          <a:off x="2955408" y="1145123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+mn-cs"/>
            </a:rPr>
            <a:t>Build the product/prototype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4210538C-6A39-464C-8424-BF61F9F52474}" type="parTrans" cxnId="{866C9BF8-6A05-419D-8A8F-51A48D7969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4F38B09-7445-4685-9820-CE7876D87D0E}" type="sibTrans" cxnId="{866C9BF8-6A05-419D-8A8F-51A48D7969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6F25EE1-278C-428E-BA93-D9F9A35DDC71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 rot="5400000">
          <a:off x="-176902" y="4517892"/>
          <a:ext cx="1179352" cy="825546"/>
        </a:xfrm>
        <a:prstGeom prst="chevron">
          <a:avLst/>
        </a:prstGeom>
        <a:solidFill>
          <a:srgbClr val="4D4D4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+mn-lt"/>
              <a:ea typeface="+mn-ea"/>
              <a:cs typeface="+mn-cs"/>
            </a:rPr>
            <a:t>Improve </a:t>
          </a:r>
        </a:p>
      </dgm:t>
    </dgm:pt>
    <dgm:pt modelId="{F3FE68B0-C67B-4462-A88A-03A0F9DA0930}" type="parTrans" cxnId="{D3A74AE4-229A-4395-944C-FE523052CC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9DE0AF-0A47-4D88-9B22-78B2FC2E49EC}" type="sibTrans" cxnId="{D3A74AE4-229A-4395-944C-FE523052CC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12CA9B-00A5-4ACC-A00A-65E2B4997DB2}">
      <dgm:prSet phldrT="[Text]" custT="1"/>
      <dgm:spPr>
        <a:xfrm rot="5400000">
          <a:off x="2955408" y="2211127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Analyze results from test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7065E735-941A-4D40-8F16-CB4FA3178F44}" type="parTrans" cxnId="{1C555135-C645-43D1-979C-60BAE2617F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0DFBD13-964D-423F-8994-62883B03847E}" type="sibTrans" cxnId="{1C555135-C645-43D1-979C-60BAE2617F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2A5D7D-C865-4427-B92D-00DEF9C693F0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Create a plan individually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0715A4A-3770-447E-9C58-066119CD02B2}" type="sibTrans" cxnId="{E54F1990-8E73-4A2A-BAAA-F684B08837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BD47F3C-F2E9-433A-9E5D-C796F19089BE}" type="parTrans" cxnId="{E54F1990-8E73-4A2A-BAAA-F684B08837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02781A-3D49-4DD7-9F52-3A234EAA2C93}">
      <dgm:prSet phldrT="[Text]" custT="1"/>
      <dgm:spPr>
        <a:xfrm rot="5400000">
          <a:off x="2955408" y="-2117766"/>
          <a:ext cx="766579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Criteria and Constraints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3112EE55-80D6-46BE-BBB3-C67D6EB64AAA}" type="parTrans" cxnId="{A0036BBF-4832-4260-B084-42ED5C32B62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F9D510-F587-47B4-82E1-00C4009B08D5}" type="sibTrans" cxnId="{A0036BBF-4832-4260-B084-42ED5C32B62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081BC3-7431-4C03-98E9-05CF148FDBFF}">
      <dgm:prSet phldrT="[Text]" custT="1"/>
      <dgm:spPr>
        <a:xfrm rot="5400000">
          <a:off x="2955404" y="-1052601"/>
          <a:ext cx="766586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Brainstorm ideas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156B7A25-3E46-4173-AAAB-5C2FE04B85A0}" type="parTrans" cxnId="{A8F200C9-9E80-48E1-B815-2584DD6419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50682A-63FE-4ECB-BA4F-86BAAE276A3A}" type="sibTrans" cxnId="{A8F200C9-9E80-48E1-B815-2584DD6419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3B790E-C466-4E7D-BD4D-76D0883E973D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Select a group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A8C99DB2-1772-4372-A65A-8683F5B97F13}" type="parTrans" cxnId="{1922BC0D-B5B2-4336-AFE8-C242DEF162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A21F2D-E2F3-4197-9CC3-7671FB03737C}" type="sibTrans" cxnId="{1922BC0D-B5B2-4336-AFE8-C242DEF162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C47FF0-C8B3-4705-AF93-3BBC33A7E7E9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Gather materials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0680FC4-3255-4BF6-9030-F69E2D513BDB}" type="parTrans" cxnId="{AA5324BA-4D9D-4158-B222-205AFE575B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01FBB7-D3C2-4EA9-90C9-AB1563684A55}" type="sibTrans" cxnId="{AA5324BA-4D9D-4158-B222-205AFE575B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F81BAB-02ED-40D4-B1A7-B3C24546ACA3}">
      <dgm:prSet phldrT="[Text]" custT="1"/>
      <dgm:spPr>
        <a:xfrm rot="5400000">
          <a:off x="2955408" y="1145123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+mn-cs"/>
            </a:rPr>
            <a:t>Test the product/prototype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3568BE2-9FEB-494F-A295-43F42AF5BD71}" type="parTrans" cxnId="{BDFC49F1-3770-4736-9618-62F2C595C3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BA7E264-7008-45C8-910F-321BA9293AC2}" type="sibTrans" cxnId="{BDFC49F1-3770-4736-9618-62F2C595C3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48B6068-2594-48EB-A678-47C7E515043C}">
      <dgm:prSet phldrT="[Text]" custT="1"/>
      <dgm:spPr>
        <a:xfrm rot="5400000">
          <a:off x="2955408" y="2211127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Modify process or design to make it better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E867159-5B6A-4CAB-865D-6BC94133D930}" type="parTrans" cxnId="{080D84E5-3EE1-4114-8D19-C87EB91711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D3CF07-7043-4CB7-B7BA-DC7AA2A9BEE8}" type="sibTrans" cxnId="{080D84E5-3EE1-4114-8D19-C87EB91711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F3A051-3B2E-4548-8A83-CDAE943218F2}">
      <dgm:prSet phldrT="[Text]" custT="1"/>
      <dgm:spPr>
        <a:xfrm rot="5400000">
          <a:off x="2955408" y="2211127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Repeat as many times as needed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4D7C2BE-765E-4F08-AA6D-E441B2054B58}" type="parTrans" cxnId="{ACFE59E0-E4F0-4331-9622-E1D5B910A6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5AC09A-9D9D-4607-B09F-58DF1F64DE85}" type="sibTrans" cxnId="{ACFE59E0-E4F0-4331-9622-E1D5B910A6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AA2FCA8-1D62-4C41-80FA-6B4579129DCF}" type="pres">
      <dgm:prSet presAssocID="{18DDB247-FFE2-481D-A6F0-AF25F70FDBA2}" presName="linearFlow" presStyleCnt="0">
        <dgm:presLayoutVars>
          <dgm:dir/>
          <dgm:animLvl val="lvl"/>
          <dgm:resizeHandles val="exact"/>
        </dgm:presLayoutVars>
      </dgm:prSet>
      <dgm:spPr/>
    </dgm:pt>
    <dgm:pt modelId="{20AC0969-4DDD-4864-84BA-063C95E5BCA6}" type="pres">
      <dgm:prSet presAssocID="{9D1D0656-2E29-49B4-B708-B1E8D0F0A759}" presName="composite" presStyleCnt="0"/>
      <dgm:spPr/>
    </dgm:pt>
    <dgm:pt modelId="{06895307-049A-4274-A31B-E81D026FCFA4}" type="pres">
      <dgm:prSet presAssocID="{9D1D0656-2E29-49B4-B708-B1E8D0F0A759}" presName="parentText" presStyleLbl="alignNode1" presStyleIdx="0" presStyleCnt="5" custLinFactNeighborX="0" custLinFactNeighborY="-71">
        <dgm:presLayoutVars>
          <dgm:chMax val="1"/>
          <dgm:bulletEnabled val="1"/>
        </dgm:presLayoutVars>
      </dgm:prSet>
      <dgm:spPr/>
    </dgm:pt>
    <dgm:pt modelId="{1C4D4BC6-7487-4AF1-82B8-DAA6287394F9}" type="pres">
      <dgm:prSet presAssocID="{9D1D0656-2E29-49B4-B708-B1E8D0F0A759}" presName="descendantText" presStyleLbl="alignAcc1" presStyleIdx="0" presStyleCnt="5" custScaleY="100000" custLinFactNeighborX="0" custLinFactNeighborY="-456">
        <dgm:presLayoutVars>
          <dgm:bulletEnabled val="1"/>
        </dgm:presLayoutVars>
      </dgm:prSet>
      <dgm:spPr>
        <a:prstGeom prst="round2SameRect">
          <a:avLst/>
        </a:prstGeom>
      </dgm:spPr>
    </dgm:pt>
    <dgm:pt modelId="{D1926B51-3BA9-4C03-B5B1-6D00CFAC178A}" type="pres">
      <dgm:prSet presAssocID="{2ACFEC54-232E-4D2A-88C2-F63AE8A9B07F}" presName="sp" presStyleCnt="0"/>
      <dgm:spPr/>
    </dgm:pt>
    <dgm:pt modelId="{40D2C1D5-C1DA-4ACA-BFAF-E06E78F9591F}" type="pres">
      <dgm:prSet presAssocID="{046784EA-65FF-473B-8801-09FE9BA585DE}" presName="composite" presStyleCnt="0"/>
      <dgm:spPr/>
    </dgm:pt>
    <dgm:pt modelId="{AA20C47B-9F23-417D-9C83-BD49A3037EFD}" type="pres">
      <dgm:prSet presAssocID="{046784EA-65FF-473B-8801-09FE9BA585D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3A405A1-0425-462B-AE08-E21D6780E78D}" type="pres">
      <dgm:prSet presAssocID="{046784EA-65FF-473B-8801-09FE9BA585DE}" presName="descendantText" presStyleLbl="alignAcc1" presStyleIdx="1" presStyleCnt="5" custScaleY="100001" custLinFactNeighborX="416">
        <dgm:presLayoutVars>
          <dgm:bulletEnabled val="1"/>
        </dgm:presLayoutVars>
      </dgm:prSet>
      <dgm:spPr>
        <a:prstGeom prst="round2SameRect">
          <a:avLst/>
        </a:prstGeom>
      </dgm:spPr>
    </dgm:pt>
    <dgm:pt modelId="{72FC72C8-99AF-4B51-8233-68704154079E}" type="pres">
      <dgm:prSet presAssocID="{BE2ECDD7-F6AF-4163-A330-B03407BD0F2B}" presName="sp" presStyleCnt="0"/>
      <dgm:spPr/>
    </dgm:pt>
    <dgm:pt modelId="{542A9860-6C1C-41B9-A4F1-AD2E4E7C0DF2}" type="pres">
      <dgm:prSet presAssocID="{BC89A732-FBDC-4763-B99C-A5F14A6859E7}" presName="composite" presStyleCnt="0"/>
      <dgm:spPr/>
    </dgm:pt>
    <dgm:pt modelId="{2A0C5A49-8D0D-46CF-8B80-35F2EFA60C0F}" type="pres">
      <dgm:prSet presAssocID="{BC89A732-FBDC-4763-B99C-A5F14A6859E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874836E-48A7-4FCA-92CA-350A1E8DD9A8}" type="pres">
      <dgm:prSet presAssocID="{BC89A732-FBDC-4763-B99C-A5F14A6859E7}" presName="descendantText" presStyleLbl="alignAcc1" presStyleIdx="2" presStyleCnt="5" custScaleY="98128">
        <dgm:presLayoutVars>
          <dgm:bulletEnabled val="1"/>
        </dgm:presLayoutVars>
      </dgm:prSet>
      <dgm:spPr>
        <a:prstGeom prst="round2SameRect">
          <a:avLst/>
        </a:prstGeom>
      </dgm:spPr>
    </dgm:pt>
    <dgm:pt modelId="{A7467639-99E6-4080-9760-0B624CD312F3}" type="pres">
      <dgm:prSet presAssocID="{AC7851FA-D85C-4444-83AC-E788F451C3EC}" presName="sp" presStyleCnt="0"/>
      <dgm:spPr/>
    </dgm:pt>
    <dgm:pt modelId="{32932BE8-9F01-4261-B0FE-25C74204ADEB}" type="pres">
      <dgm:prSet presAssocID="{85315060-03FB-4DD5-BFC2-1339F59E4F57}" presName="composite" presStyleCnt="0"/>
      <dgm:spPr/>
    </dgm:pt>
    <dgm:pt modelId="{7170A2DF-CCB3-4F81-A017-51F68A445B4B}" type="pres">
      <dgm:prSet presAssocID="{85315060-03FB-4DD5-BFC2-1339F59E4F5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B059D2C-7943-4ABA-9DC4-4B5B3118440D}" type="pres">
      <dgm:prSet presAssocID="{85315060-03FB-4DD5-BFC2-1339F59E4F57}" presName="descendantText" presStyleLbl="alignAcc1" presStyleIdx="3" presStyleCnt="5" custLinFactNeighborX="0" custLinFactNeighborY="-110">
        <dgm:presLayoutVars>
          <dgm:bulletEnabled val="1"/>
        </dgm:presLayoutVars>
      </dgm:prSet>
      <dgm:spPr>
        <a:prstGeom prst="round2SameRect">
          <a:avLst/>
        </a:prstGeom>
      </dgm:spPr>
    </dgm:pt>
    <dgm:pt modelId="{39803883-3AEB-4086-A469-10F9D45FE65C}" type="pres">
      <dgm:prSet presAssocID="{1294BC86-6241-4B51-8DAA-45696580F83E}" presName="sp" presStyleCnt="0"/>
      <dgm:spPr/>
    </dgm:pt>
    <dgm:pt modelId="{C416377C-D1E6-40A1-AA0E-D035D7A21F39}" type="pres">
      <dgm:prSet presAssocID="{56F25EE1-278C-428E-BA93-D9F9A35DDC71}" presName="composite" presStyleCnt="0"/>
      <dgm:spPr/>
    </dgm:pt>
    <dgm:pt modelId="{9E5D38A8-95CB-4D23-90E9-68067DD66E40}" type="pres">
      <dgm:prSet presAssocID="{56F25EE1-278C-428E-BA93-D9F9A35DDC7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E4E4CBE-ED4C-4D0A-985F-6460517C251B}" type="pres">
      <dgm:prSet presAssocID="{56F25EE1-278C-428E-BA93-D9F9A35DDC71}" presName="descendantText" presStyleLbl="alignAcc1" presStyleIdx="4" presStyleCnt="5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1922BC0D-B5B2-4336-AFE8-C242DEF162D5}" srcId="{BC89A732-FBDC-4763-B99C-A5F14A6859E7}" destId="{143B790E-C466-4E7D-BD4D-76D0883E973D}" srcOrd="1" destOrd="0" parTransId="{A8C99DB2-1772-4372-A65A-8683F5B97F13}" sibTransId="{E2A21F2D-E2F3-4197-9CC3-7671FB03737C}"/>
    <dgm:cxn modelId="{5E4CF415-29F8-4CDB-8716-2EB37AEE1BAC}" srcId="{18DDB247-FFE2-481D-A6F0-AF25F70FDBA2}" destId="{BC89A732-FBDC-4763-B99C-A5F14A6859E7}" srcOrd="2" destOrd="0" parTransId="{8B008903-B8F2-492E-B710-A720448D0E59}" sibTransId="{AC7851FA-D85C-4444-83AC-E788F451C3EC}"/>
    <dgm:cxn modelId="{5C2DAD30-5E71-49B1-AE8D-D1D15B1B1ABA}" srcId="{9D1D0656-2E29-49B4-B708-B1E8D0F0A759}" destId="{635B1886-97D2-4FF9-BA66-09DE5026F7D3}" srcOrd="0" destOrd="0" parTransId="{185D00BA-3AFC-49C6-AF28-22D1B7070D98}" sibTransId="{73850627-BF87-465C-A681-103E238462ED}"/>
    <dgm:cxn modelId="{1C555135-C645-43D1-979C-60BAE2617F9C}" srcId="{56F25EE1-278C-428E-BA93-D9F9A35DDC71}" destId="{A112CA9B-00A5-4ACC-A00A-65E2B4997DB2}" srcOrd="0" destOrd="0" parTransId="{7065E735-941A-4D40-8F16-CB4FA3178F44}" sibTransId="{E0DFBD13-964D-423F-8994-62883B03847E}"/>
    <dgm:cxn modelId="{734F1936-BE0B-4631-80B1-BEFCACE4A840}" type="presOf" srcId="{56F25EE1-278C-428E-BA93-D9F9A35DDC71}" destId="{9E5D38A8-95CB-4D23-90E9-68067DD66E40}" srcOrd="0" destOrd="0" presId="urn:microsoft.com/office/officeart/2005/8/layout/chevron2"/>
    <dgm:cxn modelId="{15C42F40-2F75-429E-B58E-8EF873ABC55C}" type="presOf" srcId="{648B6068-2594-48EB-A678-47C7E515043C}" destId="{CE4E4CBE-ED4C-4D0A-985F-6460517C251B}" srcOrd="0" destOrd="1" presId="urn:microsoft.com/office/officeart/2005/8/layout/chevron2"/>
    <dgm:cxn modelId="{58EF914B-FAB3-4340-B0CE-BAAFDDAD845F}" type="presOf" srcId="{18DDB247-FFE2-481D-A6F0-AF25F70FDBA2}" destId="{3AA2FCA8-1D62-4C41-80FA-6B4579129DCF}" srcOrd="0" destOrd="0" presId="urn:microsoft.com/office/officeart/2005/8/layout/chevron2"/>
    <dgm:cxn modelId="{E7850954-5302-4DE1-83B3-C2B8B70934F8}" type="presOf" srcId="{9D1D0656-2E29-49B4-B708-B1E8D0F0A759}" destId="{06895307-049A-4274-A31B-E81D026FCFA4}" srcOrd="0" destOrd="0" presId="urn:microsoft.com/office/officeart/2005/8/layout/chevron2"/>
    <dgm:cxn modelId="{57DF1D58-B8BA-480E-8515-70806025F8B5}" type="presOf" srcId="{635B1886-97D2-4FF9-BA66-09DE5026F7D3}" destId="{1C4D4BC6-7487-4AF1-82B8-DAA6287394F9}" srcOrd="0" destOrd="0" presId="urn:microsoft.com/office/officeart/2005/8/layout/chevron2"/>
    <dgm:cxn modelId="{5EFFFD65-777D-43DF-98CF-0EBCBA74F520}" srcId="{18DDB247-FFE2-481D-A6F0-AF25F70FDBA2}" destId="{85315060-03FB-4DD5-BFC2-1339F59E4F57}" srcOrd="3" destOrd="0" parTransId="{99848BAD-1B59-4CC7-BB92-8D93915C83F3}" sibTransId="{1294BC86-6241-4B51-8DAA-45696580F83E}"/>
    <dgm:cxn modelId="{9115BB67-717B-407A-B5E8-47B1FCB60BE0}" type="presOf" srcId="{EB02781A-3D49-4DD7-9F52-3A234EAA2C93}" destId="{1C4D4BC6-7487-4AF1-82B8-DAA6287394F9}" srcOrd="0" destOrd="1" presId="urn:microsoft.com/office/officeart/2005/8/layout/chevron2"/>
    <dgm:cxn modelId="{E54F1990-8E73-4A2A-BAAA-F684B088378F}" srcId="{BC89A732-FBDC-4763-B99C-A5F14A6859E7}" destId="{CD2A5D7D-C865-4427-B92D-00DEF9C693F0}" srcOrd="0" destOrd="0" parTransId="{8BD47F3C-F2E9-433A-9E5D-C796F19089BE}" sibTransId="{E0715A4A-3770-447E-9C58-066119CD02B2}"/>
    <dgm:cxn modelId="{64084F91-F665-4AA6-9604-F8274275AC6B}" type="presOf" srcId="{90081BC3-7431-4C03-98E9-05CF148FDBFF}" destId="{53A405A1-0425-462B-AE08-E21D6780E78D}" srcOrd="0" destOrd="1" presId="urn:microsoft.com/office/officeart/2005/8/layout/chevron2"/>
    <dgm:cxn modelId="{533C8496-29F5-402A-B227-4B2FE91988A0}" type="presOf" srcId="{5DCD886B-DD70-49F9-B875-37AFD57E058F}" destId="{53A405A1-0425-462B-AE08-E21D6780E78D}" srcOrd="0" destOrd="0" presId="urn:microsoft.com/office/officeart/2005/8/layout/chevron2"/>
    <dgm:cxn modelId="{3DA8FB9D-BC35-469F-A1C0-0F90DEF6C4AB}" type="presOf" srcId="{BC89A732-FBDC-4763-B99C-A5F14A6859E7}" destId="{2A0C5A49-8D0D-46CF-8B80-35F2EFA60C0F}" srcOrd="0" destOrd="0" presId="urn:microsoft.com/office/officeart/2005/8/layout/chevron2"/>
    <dgm:cxn modelId="{C85901A5-DC6A-4833-B661-62C26FC07F5A}" type="presOf" srcId="{82C47FF0-C8B3-4705-AF93-3BBC33A7E7E9}" destId="{1874836E-48A7-4FCA-92CA-350A1E8DD9A8}" srcOrd="0" destOrd="2" presId="urn:microsoft.com/office/officeart/2005/8/layout/chevron2"/>
    <dgm:cxn modelId="{FECFC4B3-54A8-427E-8CCB-9C97C1F541D6}" type="presOf" srcId="{4EF44278-0A6F-46C3-A790-395767ED15F2}" destId="{3B059D2C-7943-4ABA-9DC4-4B5B3118440D}" srcOrd="0" destOrd="0" presId="urn:microsoft.com/office/officeart/2005/8/layout/chevron2"/>
    <dgm:cxn modelId="{AA5324BA-4D9D-4158-B222-205AFE575B56}" srcId="{BC89A732-FBDC-4763-B99C-A5F14A6859E7}" destId="{82C47FF0-C8B3-4705-AF93-3BBC33A7E7E9}" srcOrd="2" destOrd="0" parTransId="{E0680FC4-3255-4BF6-9030-F69E2D513BDB}" sibTransId="{E401FBB7-D3C2-4EA9-90C9-AB1563684A55}"/>
    <dgm:cxn modelId="{A0036BBF-4832-4260-B084-42ED5C32B625}" srcId="{9D1D0656-2E29-49B4-B708-B1E8D0F0A759}" destId="{EB02781A-3D49-4DD7-9F52-3A234EAA2C93}" srcOrd="1" destOrd="0" parTransId="{3112EE55-80D6-46BE-BBB3-C67D6EB64AAA}" sibTransId="{F9F9D510-F587-47B4-82E1-00C4009B08D5}"/>
    <dgm:cxn modelId="{749F75C1-D4A2-4DDA-8DAB-0075C84C1E3F}" type="presOf" srcId="{EDF3A051-3B2E-4548-8A83-CDAE943218F2}" destId="{CE4E4CBE-ED4C-4D0A-985F-6460517C251B}" srcOrd="0" destOrd="2" presId="urn:microsoft.com/office/officeart/2005/8/layout/chevron2"/>
    <dgm:cxn modelId="{7F048DC1-70AE-4BC4-BB79-C368EDF49ABF}" type="presOf" srcId="{CD2A5D7D-C865-4427-B92D-00DEF9C693F0}" destId="{1874836E-48A7-4FCA-92CA-350A1E8DD9A8}" srcOrd="0" destOrd="0" presId="urn:microsoft.com/office/officeart/2005/8/layout/chevron2"/>
    <dgm:cxn modelId="{425368C7-A052-4995-BDBC-6CC9891C50DA}" type="presOf" srcId="{046784EA-65FF-473B-8801-09FE9BA585DE}" destId="{AA20C47B-9F23-417D-9C83-BD49A3037EFD}" srcOrd="0" destOrd="0" presId="urn:microsoft.com/office/officeart/2005/8/layout/chevron2"/>
    <dgm:cxn modelId="{EAD617C8-37CF-48F4-A3D9-17C9AC4CBA37}" type="presOf" srcId="{143B790E-C466-4E7D-BD4D-76D0883E973D}" destId="{1874836E-48A7-4FCA-92CA-350A1E8DD9A8}" srcOrd="0" destOrd="1" presId="urn:microsoft.com/office/officeart/2005/8/layout/chevron2"/>
    <dgm:cxn modelId="{A8F200C9-9E80-48E1-B815-2584DD6419FE}" srcId="{046784EA-65FF-473B-8801-09FE9BA585DE}" destId="{90081BC3-7431-4C03-98E9-05CF148FDBFF}" srcOrd="1" destOrd="0" parTransId="{156B7A25-3E46-4173-AAAB-5C2FE04B85A0}" sibTransId="{6750682A-63FE-4ECB-BA4F-86BAAE276A3A}"/>
    <dgm:cxn modelId="{71974FDA-6DF7-44BA-82AD-51458EA42C4E}" type="presOf" srcId="{85315060-03FB-4DD5-BFC2-1339F59E4F57}" destId="{7170A2DF-CCB3-4F81-A017-51F68A445B4B}" srcOrd="0" destOrd="0" presId="urn:microsoft.com/office/officeart/2005/8/layout/chevron2"/>
    <dgm:cxn modelId="{ACFE59E0-E4F0-4331-9622-E1D5B910A650}" srcId="{56F25EE1-278C-428E-BA93-D9F9A35DDC71}" destId="{EDF3A051-3B2E-4548-8A83-CDAE943218F2}" srcOrd="2" destOrd="0" parTransId="{94D7C2BE-765E-4F08-AA6D-E441B2054B58}" sibTransId="{FF5AC09A-9D9D-4607-B09F-58DF1F64DE85}"/>
    <dgm:cxn modelId="{BA21FEE3-C7C8-479C-B400-312CD779B692}" srcId="{18DDB247-FFE2-481D-A6F0-AF25F70FDBA2}" destId="{046784EA-65FF-473B-8801-09FE9BA585DE}" srcOrd="1" destOrd="0" parTransId="{FF35C47E-6E1A-428E-8BE9-ACB75A6445E7}" sibTransId="{BE2ECDD7-F6AF-4163-A330-B03407BD0F2B}"/>
    <dgm:cxn modelId="{D3A74AE4-229A-4395-944C-FE523052CC7F}" srcId="{18DDB247-FFE2-481D-A6F0-AF25F70FDBA2}" destId="{56F25EE1-278C-428E-BA93-D9F9A35DDC71}" srcOrd="4" destOrd="0" parTransId="{F3FE68B0-C67B-4462-A88A-03A0F9DA0930}" sibTransId="{139DE0AF-0A47-4D88-9B22-78B2FC2E49EC}"/>
    <dgm:cxn modelId="{080D84E5-3EE1-4114-8D19-C87EB9171193}" srcId="{56F25EE1-278C-428E-BA93-D9F9A35DDC71}" destId="{648B6068-2594-48EB-A678-47C7E515043C}" srcOrd="1" destOrd="0" parTransId="{9E867159-5B6A-4CAB-865D-6BC94133D930}" sibTransId="{9DD3CF07-7043-4CB7-B7BA-DC7AA2A9BEE8}"/>
    <dgm:cxn modelId="{BFEDDFF0-9E87-46CF-8CD3-274A78C98470}" srcId="{18DDB247-FFE2-481D-A6F0-AF25F70FDBA2}" destId="{9D1D0656-2E29-49B4-B708-B1E8D0F0A759}" srcOrd="0" destOrd="0" parTransId="{03573ECA-DBAF-4AED-A6F2-F1379C74FB0A}" sibTransId="{2ACFEC54-232E-4D2A-88C2-F63AE8A9B07F}"/>
    <dgm:cxn modelId="{BDFC49F1-3770-4736-9618-62F2C595C391}" srcId="{85315060-03FB-4DD5-BFC2-1339F59E4F57}" destId="{2FF81BAB-02ED-40D4-B1A7-B3C24546ACA3}" srcOrd="1" destOrd="0" parTransId="{93568BE2-9FEB-494F-A295-43F42AF5BD71}" sibTransId="{6BA7E264-7008-45C8-910F-321BA9293AC2}"/>
    <dgm:cxn modelId="{0DC41CF8-0B0C-4610-86C4-0A13A93EAA68}" srcId="{046784EA-65FF-473B-8801-09FE9BA585DE}" destId="{5DCD886B-DD70-49F9-B875-37AFD57E058F}" srcOrd="0" destOrd="0" parTransId="{CC4D24D6-4F13-4EE8-A501-B04059B4E5E5}" sibTransId="{87E1E0F0-FB10-4808-BF56-E7A59AE0F6A6}"/>
    <dgm:cxn modelId="{35E67AF8-4ED6-4E3E-9622-755943E1BC9B}" type="presOf" srcId="{2FF81BAB-02ED-40D4-B1A7-B3C24546ACA3}" destId="{3B059D2C-7943-4ABA-9DC4-4B5B3118440D}" srcOrd="0" destOrd="1" presId="urn:microsoft.com/office/officeart/2005/8/layout/chevron2"/>
    <dgm:cxn modelId="{866C9BF8-6A05-419D-8A8F-51A48D796938}" srcId="{85315060-03FB-4DD5-BFC2-1339F59E4F57}" destId="{4EF44278-0A6F-46C3-A790-395767ED15F2}" srcOrd="0" destOrd="0" parTransId="{4210538C-6A39-464C-8424-BF61F9F52474}" sibTransId="{54F38B09-7445-4685-9820-CE7876D87D0E}"/>
    <dgm:cxn modelId="{4CCE95FA-C7CC-4970-A386-994C948C690D}" type="presOf" srcId="{A112CA9B-00A5-4ACC-A00A-65E2B4997DB2}" destId="{CE4E4CBE-ED4C-4D0A-985F-6460517C251B}" srcOrd="0" destOrd="0" presId="urn:microsoft.com/office/officeart/2005/8/layout/chevron2"/>
    <dgm:cxn modelId="{3FFCF394-AC77-47B1-BB05-CFA6B952F1E3}" type="presParOf" srcId="{3AA2FCA8-1D62-4C41-80FA-6B4579129DCF}" destId="{20AC0969-4DDD-4864-84BA-063C95E5BCA6}" srcOrd="0" destOrd="0" presId="urn:microsoft.com/office/officeart/2005/8/layout/chevron2"/>
    <dgm:cxn modelId="{DF9B4F6E-29D4-45E7-86E4-A937FFDB36F8}" type="presParOf" srcId="{20AC0969-4DDD-4864-84BA-063C95E5BCA6}" destId="{06895307-049A-4274-A31B-E81D026FCFA4}" srcOrd="0" destOrd="0" presId="urn:microsoft.com/office/officeart/2005/8/layout/chevron2"/>
    <dgm:cxn modelId="{3997F721-C828-4E5C-B858-C452A32778AE}" type="presParOf" srcId="{20AC0969-4DDD-4864-84BA-063C95E5BCA6}" destId="{1C4D4BC6-7487-4AF1-82B8-DAA6287394F9}" srcOrd="1" destOrd="0" presId="urn:microsoft.com/office/officeart/2005/8/layout/chevron2"/>
    <dgm:cxn modelId="{8B1BEF69-53A2-4576-8B67-40D6C069187A}" type="presParOf" srcId="{3AA2FCA8-1D62-4C41-80FA-6B4579129DCF}" destId="{D1926B51-3BA9-4C03-B5B1-6D00CFAC178A}" srcOrd="1" destOrd="0" presId="urn:microsoft.com/office/officeart/2005/8/layout/chevron2"/>
    <dgm:cxn modelId="{2180F899-CA3E-4C91-B617-B4EFA1EA83F0}" type="presParOf" srcId="{3AA2FCA8-1D62-4C41-80FA-6B4579129DCF}" destId="{40D2C1D5-C1DA-4ACA-BFAF-E06E78F9591F}" srcOrd="2" destOrd="0" presId="urn:microsoft.com/office/officeart/2005/8/layout/chevron2"/>
    <dgm:cxn modelId="{7AF50D5B-B0A2-4121-B338-B7E7D5521003}" type="presParOf" srcId="{40D2C1D5-C1DA-4ACA-BFAF-E06E78F9591F}" destId="{AA20C47B-9F23-417D-9C83-BD49A3037EFD}" srcOrd="0" destOrd="0" presId="urn:microsoft.com/office/officeart/2005/8/layout/chevron2"/>
    <dgm:cxn modelId="{E9490852-8B69-4AEC-ADEE-4CE890557C91}" type="presParOf" srcId="{40D2C1D5-C1DA-4ACA-BFAF-E06E78F9591F}" destId="{53A405A1-0425-462B-AE08-E21D6780E78D}" srcOrd="1" destOrd="0" presId="urn:microsoft.com/office/officeart/2005/8/layout/chevron2"/>
    <dgm:cxn modelId="{F7D8A270-7A9D-4FDD-98E3-5B5F27E1CF50}" type="presParOf" srcId="{3AA2FCA8-1D62-4C41-80FA-6B4579129DCF}" destId="{72FC72C8-99AF-4B51-8233-68704154079E}" srcOrd="3" destOrd="0" presId="urn:microsoft.com/office/officeart/2005/8/layout/chevron2"/>
    <dgm:cxn modelId="{682AE877-5D47-46A5-ADFD-E4A9E0C2A664}" type="presParOf" srcId="{3AA2FCA8-1D62-4C41-80FA-6B4579129DCF}" destId="{542A9860-6C1C-41B9-A4F1-AD2E4E7C0DF2}" srcOrd="4" destOrd="0" presId="urn:microsoft.com/office/officeart/2005/8/layout/chevron2"/>
    <dgm:cxn modelId="{3C29144B-8256-4A23-8060-E473DA10307A}" type="presParOf" srcId="{542A9860-6C1C-41B9-A4F1-AD2E4E7C0DF2}" destId="{2A0C5A49-8D0D-46CF-8B80-35F2EFA60C0F}" srcOrd="0" destOrd="0" presId="urn:microsoft.com/office/officeart/2005/8/layout/chevron2"/>
    <dgm:cxn modelId="{7EA34CF1-6400-4360-B75C-6A73125F3B36}" type="presParOf" srcId="{542A9860-6C1C-41B9-A4F1-AD2E4E7C0DF2}" destId="{1874836E-48A7-4FCA-92CA-350A1E8DD9A8}" srcOrd="1" destOrd="0" presId="urn:microsoft.com/office/officeart/2005/8/layout/chevron2"/>
    <dgm:cxn modelId="{F4FBC5AA-7AD3-4A83-BC99-E43576D17373}" type="presParOf" srcId="{3AA2FCA8-1D62-4C41-80FA-6B4579129DCF}" destId="{A7467639-99E6-4080-9760-0B624CD312F3}" srcOrd="5" destOrd="0" presId="urn:microsoft.com/office/officeart/2005/8/layout/chevron2"/>
    <dgm:cxn modelId="{E34D1C75-5FCD-405B-B202-C5E0C5612869}" type="presParOf" srcId="{3AA2FCA8-1D62-4C41-80FA-6B4579129DCF}" destId="{32932BE8-9F01-4261-B0FE-25C74204ADEB}" srcOrd="6" destOrd="0" presId="urn:microsoft.com/office/officeart/2005/8/layout/chevron2"/>
    <dgm:cxn modelId="{42E5294F-CF0C-4EC6-BA64-4D27EFE538C0}" type="presParOf" srcId="{32932BE8-9F01-4261-B0FE-25C74204ADEB}" destId="{7170A2DF-CCB3-4F81-A017-51F68A445B4B}" srcOrd="0" destOrd="0" presId="urn:microsoft.com/office/officeart/2005/8/layout/chevron2"/>
    <dgm:cxn modelId="{6D2CEAFA-4DFE-412E-AC4B-289C76E4750D}" type="presParOf" srcId="{32932BE8-9F01-4261-B0FE-25C74204ADEB}" destId="{3B059D2C-7943-4ABA-9DC4-4B5B3118440D}" srcOrd="1" destOrd="0" presId="urn:microsoft.com/office/officeart/2005/8/layout/chevron2"/>
    <dgm:cxn modelId="{A5EA4EEE-74F9-4DFC-8634-BE26B7495126}" type="presParOf" srcId="{3AA2FCA8-1D62-4C41-80FA-6B4579129DCF}" destId="{39803883-3AEB-4086-A469-10F9D45FE65C}" srcOrd="7" destOrd="0" presId="urn:microsoft.com/office/officeart/2005/8/layout/chevron2"/>
    <dgm:cxn modelId="{A543A1F7-FC1A-4D23-9EF2-9AE690F72F85}" type="presParOf" srcId="{3AA2FCA8-1D62-4C41-80FA-6B4579129DCF}" destId="{C416377C-D1E6-40A1-AA0E-D035D7A21F39}" srcOrd="8" destOrd="0" presId="urn:microsoft.com/office/officeart/2005/8/layout/chevron2"/>
    <dgm:cxn modelId="{3C9AF5A7-40C8-4F55-B4ED-077200E91133}" type="presParOf" srcId="{C416377C-D1E6-40A1-AA0E-D035D7A21F39}" destId="{9E5D38A8-95CB-4D23-90E9-68067DD66E40}" srcOrd="0" destOrd="0" presId="urn:microsoft.com/office/officeart/2005/8/layout/chevron2"/>
    <dgm:cxn modelId="{EDFCC8EE-1B39-4BCC-836C-AFFA1C8B25B6}" type="presParOf" srcId="{C416377C-D1E6-40A1-AA0E-D035D7A21F39}" destId="{CE4E4CBE-ED4C-4D0A-985F-6460517C25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95307-049A-4274-A31B-E81D026FCFA4}">
      <dsp:nvSpPr>
        <dsp:cNvPr id="0" name=""/>
        <dsp:cNvSpPr/>
      </dsp:nvSpPr>
      <dsp:spPr>
        <a:xfrm rot="5400000">
          <a:off x="-186097" y="186097"/>
          <a:ext cx="1240651" cy="868456"/>
        </a:xfrm>
        <a:prstGeom prst="chevron">
          <a:avLst/>
        </a:prstGeom>
        <a:solidFill>
          <a:srgbClr val="82C34D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Identify</a:t>
          </a:r>
        </a:p>
      </dsp:txBody>
      <dsp:txXfrm rot="-5400000">
        <a:off x="1" y="434227"/>
        <a:ext cx="868456" cy="372195"/>
      </dsp:txXfrm>
    </dsp:sp>
    <dsp:sp modelId="{1C4D4BC6-7487-4AF1-82B8-DAA6287394F9}">
      <dsp:nvSpPr>
        <dsp:cNvPr id="0" name=""/>
        <dsp:cNvSpPr/>
      </dsp:nvSpPr>
      <dsp:spPr>
        <a:xfrm rot="5400000">
          <a:off x="3041489" y="-2173033"/>
          <a:ext cx="806423" cy="515249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Problem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Criteria and Constraints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8456" y="39366"/>
        <a:ext cx="5113124" cy="727691"/>
      </dsp:txXfrm>
    </dsp:sp>
    <dsp:sp modelId="{AA20C47B-9F23-417D-9C83-BD49A3037EFD}">
      <dsp:nvSpPr>
        <dsp:cNvPr id="0" name=""/>
        <dsp:cNvSpPr/>
      </dsp:nvSpPr>
      <dsp:spPr>
        <a:xfrm rot="5400000">
          <a:off x="-186097" y="1311885"/>
          <a:ext cx="1240651" cy="868456"/>
        </a:xfrm>
        <a:prstGeom prst="chevron">
          <a:avLst/>
        </a:prstGeom>
        <a:solidFill>
          <a:srgbClr val="00578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Imagine</a:t>
          </a:r>
        </a:p>
      </dsp:txBody>
      <dsp:txXfrm rot="-5400000">
        <a:off x="1" y="1560015"/>
        <a:ext cx="868456" cy="372195"/>
      </dsp:txXfrm>
    </dsp:sp>
    <dsp:sp modelId="{53A405A1-0425-462B-AE08-E21D6780E78D}">
      <dsp:nvSpPr>
        <dsp:cNvPr id="0" name=""/>
        <dsp:cNvSpPr/>
      </dsp:nvSpPr>
      <dsp:spPr>
        <a:xfrm rot="5400000">
          <a:off x="3041485" y="-1047245"/>
          <a:ext cx="806431" cy="515249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Explore the materials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Brainstorm ideas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8456" y="1165151"/>
        <a:ext cx="5113123" cy="727697"/>
      </dsp:txXfrm>
    </dsp:sp>
    <dsp:sp modelId="{2A0C5A49-8D0D-46CF-8B80-35F2EFA60C0F}">
      <dsp:nvSpPr>
        <dsp:cNvPr id="0" name=""/>
        <dsp:cNvSpPr/>
      </dsp:nvSpPr>
      <dsp:spPr>
        <a:xfrm rot="5400000">
          <a:off x="-186097" y="2436796"/>
          <a:ext cx="1240651" cy="868456"/>
        </a:xfrm>
        <a:prstGeom prst="chevron">
          <a:avLst/>
        </a:prstGeom>
        <a:solidFill>
          <a:srgbClr val="824D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Plan</a:t>
          </a:r>
        </a:p>
      </dsp:txBody>
      <dsp:txXfrm rot="-5400000">
        <a:off x="1" y="2684926"/>
        <a:ext cx="868456" cy="372195"/>
      </dsp:txXfrm>
    </dsp:sp>
    <dsp:sp modelId="{1874836E-48A7-4FCA-92CA-350A1E8DD9A8}">
      <dsp:nvSpPr>
        <dsp:cNvPr id="0" name=""/>
        <dsp:cNvSpPr/>
      </dsp:nvSpPr>
      <dsp:spPr>
        <a:xfrm rot="5400000">
          <a:off x="3049037" y="77665"/>
          <a:ext cx="791327" cy="5152490"/>
        </a:xfrm>
        <a:prstGeom prst="round2SameRect">
          <a:avLst/>
        </a:prstGeo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Create a plan individually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Select a group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Gather materials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8456" y="2296876"/>
        <a:ext cx="5113861" cy="714069"/>
      </dsp:txXfrm>
    </dsp:sp>
    <dsp:sp modelId="{7170A2DF-CCB3-4F81-A017-51F68A445B4B}">
      <dsp:nvSpPr>
        <dsp:cNvPr id="0" name=""/>
        <dsp:cNvSpPr/>
      </dsp:nvSpPr>
      <dsp:spPr>
        <a:xfrm rot="5400000">
          <a:off x="-186097" y="3561706"/>
          <a:ext cx="1240651" cy="868456"/>
        </a:xfrm>
        <a:prstGeom prst="chevron">
          <a:avLst/>
        </a:prstGeom>
        <a:solidFill>
          <a:srgbClr val="E95E0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Create</a:t>
          </a:r>
        </a:p>
      </dsp:txBody>
      <dsp:txXfrm rot="-5400000">
        <a:off x="1" y="3809836"/>
        <a:ext cx="868456" cy="372195"/>
      </dsp:txXfrm>
    </dsp:sp>
    <dsp:sp modelId="{3B059D2C-7943-4ABA-9DC4-4B5B3118440D}">
      <dsp:nvSpPr>
        <dsp:cNvPr id="0" name=""/>
        <dsp:cNvSpPr/>
      </dsp:nvSpPr>
      <dsp:spPr>
        <a:xfrm rot="5400000">
          <a:off x="3041489" y="1201688"/>
          <a:ext cx="806423" cy="515249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Build the product/prototype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Test the product/prototype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</dsp:txBody>
      <dsp:txXfrm rot="-5400000">
        <a:off x="868456" y="3414087"/>
        <a:ext cx="5113124" cy="727691"/>
      </dsp:txXfrm>
    </dsp:sp>
    <dsp:sp modelId="{9E5D38A8-95CB-4D23-90E9-68067DD66E40}">
      <dsp:nvSpPr>
        <dsp:cNvPr id="0" name=""/>
        <dsp:cNvSpPr/>
      </dsp:nvSpPr>
      <dsp:spPr>
        <a:xfrm rot="5400000">
          <a:off x="-186097" y="4686617"/>
          <a:ext cx="1240651" cy="868456"/>
        </a:xfrm>
        <a:prstGeom prst="chevron">
          <a:avLst/>
        </a:prstGeom>
        <a:solidFill>
          <a:srgbClr val="4D4D4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Improve </a:t>
          </a:r>
        </a:p>
      </dsp:txBody>
      <dsp:txXfrm rot="-5400000">
        <a:off x="1" y="4934747"/>
        <a:ext cx="868456" cy="372195"/>
      </dsp:txXfrm>
    </dsp:sp>
    <dsp:sp modelId="{CE4E4CBE-ED4C-4D0A-985F-6460517C251B}">
      <dsp:nvSpPr>
        <dsp:cNvPr id="0" name=""/>
        <dsp:cNvSpPr/>
      </dsp:nvSpPr>
      <dsp:spPr>
        <a:xfrm rot="5400000">
          <a:off x="3041489" y="2327485"/>
          <a:ext cx="806423" cy="515249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Analyze results from test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Modify process or design to make it better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Repeat as many times as needed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</dsp:txBody>
      <dsp:txXfrm rot="-5400000">
        <a:off x="868456" y="4539884"/>
        <a:ext cx="5113124" cy="72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D311AD-E657-3A15-6950-B2F98ABEF0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9623-6062-2C35-D341-F1888A3375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2F70-4EEF-4EB1-911F-8F732AF56833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E168-4382-9F8A-41A4-E7126994C5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1CD95-740B-EDEA-1C61-6B85A1B3F1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FBC5-DE2D-45DB-9B57-E8AA01BE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2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B6F4-00DA-074C-8AD6-103F81F2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63E0-49FA-C942-A3CE-01FC4820B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3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357E-1FDF-004E-96C8-7ECCDB19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6D3F-4DCD-E145-96F9-A25CF63B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22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8E9-1AF3-AF4B-93E3-AC32A6D4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6022F-AFBA-764D-9E9D-91565135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4889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7B36F-B43B-FC48-A871-5AA906992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7715" y="0"/>
            <a:ext cx="1927737" cy="815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D8738-D2CD-5A46-ADBC-9DE8C6CC6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032" y="5775594"/>
            <a:ext cx="2535506" cy="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4824-6C0B-8645-A8C2-684DCE1D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0503-468B-3F4D-99B7-F12AAF1E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1EF38-FFB7-2A48-836F-97DC1CD7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557C-79BB-CE46-8489-0A27C6C1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1D6E7-0BDD-1545-BE48-D589BAA3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51163-4C7D-4845-AE01-8789B11B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33AB4-50F8-F647-AC99-08E36A8A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8782F-BA6D-784F-94C6-F9484F6A4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3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D604-9B12-8F42-9D39-F43E5170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5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EF37E0-4D9E-D947-A4EB-51B9596B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76000"/>
          </a:blip>
          <a:srcRect l="10809" t="12770" r="48823" b="6446"/>
          <a:stretch/>
        </p:blipFill>
        <p:spPr>
          <a:xfrm flipH="1">
            <a:off x="10659976" y="-2137783"/>
            <a:ext cx="3543382" cy="45057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FA411-1032-8640-9D00-D931C51C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51B6-C50F-724F-90F6-C222536A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7319"/>
            <a:ext cx="10515600" cy="382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9E8B2-E5D1-DA49-95F1-66F84ED23ED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20478" y="5877571"/>
            <a:ext cx="1558901" cy="524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45589-A98A-6F48-8FFF-A154DE1A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r="80263"/>
          <a:stretch/>
        </p:blipFill>
        <p:spPr>
          <a:xfrm>
            <a:off x="0" y="3388659"/>
            <a:ext cx="2349329" cy="670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49DDC-501F-6D4E-9AAC-9CE9C293B3B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78494" y="5827237"/>
            <a:ext cx="1486125" cy="6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6A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29292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29292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1892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w.mit.edu/courses/civil-and-environmental-engineering/1-054-mechanics-and-design-of-concrete-structures-spring-2004/" TargetMode="Externa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hyperlink" Target="https://pixabay.com/photos/construction-site-working-sea-3124294/" TargetMode="External"/><Relationship Id="rId7" Type="http://schemas.openxmlformats.org/officeDocument/2006/relationships/hyperlink" Target="http://theconversation.com/heres-how-to-fix-americas-crumbling-bridges-33781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s://pxhere.com/en/photo/724752" TargetMode="Externa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ocw.mit.edu/courses/civil-and-environmental-engineering/1-020-ecology-ii-engineering-for-sustainability-spring-2008/" TargetMode="External"/><Relationship Id="rId3" Type="http://schemas.openxmlformats.org/officeDocument/2006/relationships/hyperlink" Target="https://en.wikipedia.org/wiki/Offshore_construction" TargetMode="External"/><Relationship Id="rId7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gineering.stackexchange.com/questions/16329/estimating-wind-velocity-behind-a-wind-turbine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7072F0B-27DE-F34F-9206-A75B34211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193"/>
          <a:stretch/>
        </p:blipFill>
        <p:spPr>
          <a:xfrm>
            <a:off x="0" y="4713514"/>
            <a:ext cx="12192000" cy="211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061A5E-5FE0-2C42-ABD3-833E5A019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8" t="57299" r="72595" b="22840"/>
          <a:stretch/>
        </p:blipFill>
        <p:spPr>
          <a:xfrm>
            <a:off x="1261941" y="5536159"/>
            <a:ext cx="2403836" cy="1362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5A2585-7FCC-914D-A320-E0A32C7FF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909" y="5396675"/>
            <a:ext cx="2699863" cy="12562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70B663-DC0B-3047-80CE-655187589D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409" b="67349"/>
          <a:stretch/>
        </p:blipFill>
        <p:spPr>
          <a:xfrm>
            <a:off x="14333438" y="260368"/>
            <a:ext cx="2144647" cy="2239206"/>
          </a:xfrm>
          <a:prstGeom prst="rect">
            <a:avLst/>
          </a:prstGeo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5182FCD8-1A89-618C-B375-88CE23B28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50" y="-28571"/>
            <a:ext cx="3819525" cy="4742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39CF-3F95-C13A-AA71-815116C889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299" b="54601"/>
          <a:stretch/>
        </p:blipFill>
        <p:spPr>
          <a:xfrm>
            <a:off x="10155809" y="0"/>
            <a:ext cx="2036191" cy="3113471"/>
          </a:xfrm>
          <a:prstGeom prst="rect">
            <a:avLst/>
          </a:prstGeom>
        </p:spPr>
      </p:pic>
      <p:pic>
        <p:nvPicPr>
          <p:cNvPr id="1028" name="Picture 4" descr="The fear of rejection &amp; the three little pigs | by Albu Paul | Medium">
            <a:extLst>
              <a:ext uri="{FF2B5EF4-FFF2-40B4-BE49-F238E27FC236}">
                <a16:creationId xmlns:a16="http://schemas.microsoft.com/office/drawing/2014/main" id="{445FB169-77A6-399D-22B2-1EE2197C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" y="1371535"/>
            <a:ext cx="6094009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1C44F-489D-D7C9-566C-AB656A36EC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2823" r="82409"/>
          <a:stretch/>
        </p:blipFill>
        <p:spPr>
          <a:xfrm>
            <a:off x="0" y="2947575"/>
            <a:ext cx="2144647" cy="39211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FBEA61-67C6-2AFB-5947-A669BACBF1EA}"/>
              </a:ext>
            </a:extLst>
          </p:cNvPr>
          <p:cNvSpPr/>
          <p:nvPr/>
        </p:nvSpPr>
        <p:spPr>
          <a:xfrm>
            <a:off x="250228" y="4670989"/>
            <a:ext cx="9447006" cy="838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The True Story of the Three Little Pigs</a:t>
            </a:r>
            <a:endParaRPr lang="en-US" sz="4000" b="1" i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D6C0-6AE5-DDB2-3B87-B16E0C06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11647"/>
            <a:ext cx="10515600" cy="1325563"/>
          </a:xfrm>
        </p:spPr>
        <p:txBody>
          <a:bodyPr/>
          <a:lstStyle/>
          <a:p>
            <a:r>
              <a:rPr lang="en-US" dirty="0"/>
              <a:t>Constraints: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810C-5D64-B78D-9874-104030734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206"/>
            <a:ext cx="10798629" cy="3829587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Limit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You will have 25 minutes to build the house.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Materials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You will be able to use no more than 20 items to build your house.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Counters: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will have 20 counters to complete this challenge.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One design element from each team member must be used in the final design.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Redesign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Each team can test their prototype as many times as needed during the 25-minute design phase.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24C9AF-CA0D-4FE9-69A4-99377CE048AD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5E2284BA-C7D8-15C9-DE0E-28ECCDA24AF0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AD94C968-C648-6A3B-4EE4-1D1903B062CE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814EE-F38F-8A06-4EA1-E30C22742541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2789A87-4A4F-4E70-49CB-FEBC95BF4587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34AC768C-6BE1-53AF-A8A7-46FFBB6AD80F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20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26D9-4F0E-2ABA-5F7F-6BC4A4F6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4037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F41BD2-F69E-F5F8-A58D-D9061EE49174}"/>
              </a:ext>
            </a:extLst>
          </p:cNvPr>
          <p:cNvGrpSpPr/>
          <p:nvPr/>
        </p:nvGrpSpPr>
        <p:grpSpPr>
          <a:xfrm>
            <a:off x="1735698" y="5601868"/>
            <a:ext cx="867608" cy="1239440"/>
            <a:chOff x="0" y="1127492"/>
            <a:chExt cx="867608" cy="1239440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42CA638-FC62-5729-2BB1-CD4067CD5578}"/>
                </a:ext>
              </a:extLst>
            </p:cNvPr>
            <p:cNvSpPr/>
            <p:nvPr/>
          </p:nvSpPr>
          <p:spPr>
            <a:xfrm rot="5400000">
              <a:off x="-185916" y="1313408"/>
              <a:ext cx="1239440" cy="867608"/>
            </a:xfrm>
            <a:prstGeom prst="chevron">
              <a:avLst/>
            </a:pr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id="{8B6E90D7-C690-509E-CEF8-E2850842EE1E}"/>
                </a:ext>
              </a:extLst>
            </p:cNvPr>
            <p:cNvSpPr txBox="1"/>
            <p:nvPr/>
          </p:nvSpPr>
          <p:spPr>
            <a:xfrm>
              <a:off x="0" y="1561296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Imagine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358C9D-2FBF-8E95-80B2-4FA257B98C7D}"/>
              </a:ext>
            </a:extLst>
          </p:cNvPr>
          <p:cNvGrpSpPr/>
          <p:nvPr/>
        </p:nvGrpSpPr>
        <p:grpSpPr>
          <a:xfrm>
            <a:off x="2603306" y="5601865"/>
            <a:ext cx="5153338" cy="805644"/>
            <a:chOff x="867608" y="1127489"/>
            <a:chExt cx="5153338" cy="805644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ACB32107-94CE-723B-C2CD-727E435DECB0}"/>
                </a:ext>
              </a:extLst>
            </p:cNvPr>
            <p:cNvSpPr/>
            <p:nvPr/>
          </p:nvSpPr>
          <p:spPr>
            <a:xfrm rot="5400000">
              <a:off x="3041455" y="-1046358"/>
              <a:ext cx="805644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Top Corners Rounded 6">
              <a:extLst>
                <a:ext uri="{FF2B5EF4-FFF2-40B4-BE49-F238E27FC236}">
                  <a16:creationId xmlns:a16="http://schemas.microsoft.com/office/drawing/2014/main" id="{A69799C8-312A-46F5-6FE0-9A1A8ED908EC}"/>
                </a:ext>
              </a:extLst>
            </p:cNvPr>
            <p:cNvSpPr txBox="1"/>
            <p:nvPr/>
          </p:nvSpPr>
          <p:spPr>
            <a:xfrm>
              <a:off x="867608" y="1166817"/>
              <a:ext cx="5114010" cy="726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Explore the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Brainstorm ideas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6F84FD-26C0-79F7-FAC0-A6C194C8EC4F}"/>
              </a:ext>
            </a:extLst>
          </p:cNvPr>
          <p:cNvSpPr txBox="1"/>
          <p:nvPr/>
        </p:nvSpPr>
        <p:spPr>
          <a:xfrm>
            <a:off x="152400" y="1151074"/>
            <a:ext cx="5791200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Here are the materials we will be using.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you classify them? 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do they have in common?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33EBFF1-CB05-283C-CEEA-8EEF14209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208696"/>
              </p:ext>
            </p:extLst>
          </p:nvPr>
        </p:nvGraphicFramePr>
        <p:xfrm>
          <a:off x="5867400" y="1183728"/>
          <a:ext cx="5510514" cy="3314218"/>
        </p:xfrm>
        <a:graphic>
          <a:graphicData uri="http://schemas.openxmlformats.org/drawingml/2006/table">
            <a:tbl>
              <a:tblPr firstRow="1" bandRow="1"/>
              <a:tblGrid>
                <a:gridCol w="2851849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658665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439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600" dirty="0">
                          <a:effectLst/>
                          <a:latin typeface="+mj-lt"/>
                        </a:rPr>
                        <a:t>Materials ​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600" dirty="0">
                          <a:effectLst/>
                          <a:latin typeface="+mj-lt"/>
                        </a:rPr>
                        <a:t>Cost 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479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Popsicle Sticks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counter per 5 sticks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479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Straws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counter per 5 straws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479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Construction Paper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 counter per sheet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479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Tape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counters per roll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479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Glue Stick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counters per stick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479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Scissors</a:t>
                      </a:r>
                      <a:endParaRPr lang="en-US" sz="1800" dirty="0">
                        <a:solidFill>
                          <a:srgbClr val="F16038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ase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counters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C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51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D76C-C084-D786-CE53-892618DF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3" y="664503"/>
            <a:ext cx="2340429" cy="694518"/>
          </a:xfrm>
        </p:spPr>
        <p:txBody>
          <a:bodyPr>
            <a:normAutofit/>
          </a:bodyPr>
          <a:lstStyle/>
          <a:p>
            <a:r>
              <a:rPr lang="en-US" sz="3200" dirty="0"/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F007-2E9E-A10E-D6DB-95B59F28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97" y="1355703"/>
            <a:ext cx="4841218" cy="3829053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house design should include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available to fit a little pig inside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Withstand the wolf’s sneeze for 5 seconds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roof</a:t>
            </a:r>
          </a:p>
          <a:p>
            <a:pPr lvl="1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Points: The house can withstand the wolf’s super sneeze for 5 seconds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77EA7B-E1BE-BE65-5347-4DF7FF2474E6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E7A15D6B-0175-51D6-069F-B508858BDF52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14B97AD9-DCFA-B258-C5FE-73FCF1D1681F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6253EC-CC44-DEB6-ABE5-A4AEB4D16E73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08F43881-952A-6364-41B8-CB841148953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49D87DD7-61BE-7C09-55F1-54FC96260F18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D7B6C90-227B-4CED-248B-0CA03D3E14BA}"/>
              </a:ext>
            </a:extLst>
          </p:cNvPr>
          <p:cNvSpPr txBox="1">
            <a:spLocks/>
          </p:cNvSpPr>
          <p:nvPr/>
        </p:nvSpPr>
        <p:spPr>
          <a:xfrm>
            <a:off x="5702515" y="664503"/>
            <a:ext cx="3124199" cy="69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Constraints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DCED4-F90F-8209-7CBD-09607C9EDDF6}"/>
              </a:ext>
            </a:extLst>
          </p:cNvPr>
          <p:cNvSpPr txBox="1"/>
          <p:nvPr/>
        </p:nvSpPr>
        <p:spPr>
          <a:xfrm>
            <a:off x="5992707" y="1319947"/>
            <a:ext cx="5453743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Limit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You will have 25 minutes to build the house.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You will be able to use no more than 20 items to build your house.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Counters: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will have 20 counters to complete this challenge.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One design element from each team member must be used in the final design.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Redesign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Each team can test their prototype as many times as needed during the 25-minute design phase.</a:t>
            </a:r>
          </a:p>
        </p:txBody>
      </p:sp>
    </p:spTree>
    <p:extLst>
      <p:ext uri="{BB962C8B-B14F-4D97-AF65-F5344CB8AC3E}">
        <p14:creationId xmlns:p14="http://schemas.microsoft.com/office/powerpoint/2010/main" val="153761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5B59E-7302-9336-EF60-01BC380A07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934090" y="1185864"/>
            <a:ext cx="5843641" cy="4861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9">
            <a:extLst>
              <a:ext uri="{FF2B5EF4-FFF2-40B4-BE49-F238E27FC236}">
                <a16:creationId xmlns:a16="http://schemas.microsoft.com/office/drawing/2014/main" id="{3A5C7E08-8B7B-0F17-43E4-A2DDD4D515F8}"/>
              </a:ext>
            </a:extLst>
          </p:cNvPr>
          <p:cNvSpPr txBox="1">
            <a:spLocks/>
          </p:cNvSpPr>
          <p:nvPr/>
        </p:nvSpPr>
        <p:spPr>
          <a:xfrm>
            <a:off x="5472114" y="254219"/>
            <a:ext cx="5957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Engineering Design</a:t>
            </a:r>
            <a:endParaRPr lang="en-US" b="1" dirty="0">
              <a:solidFill>
                <a:srgbClr val="F1603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54FF9-3AB8-C338-29C0-1972F8FBF709}"/>
              </a:ext>
            </a:extLst>
          </p:cNvPr>
          <p:cNvSpPr txBox="1"/>
          <p:nvPr/>
        </p:nvSpPr>
        <p:spPr>
          <a:xfrm>
            <a:off x="6777731" y="2457135"/>
            <a:ext cx="48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2E6C-DE1C-AEB9-6EA0-6ADECC862802}"/>
              </a:ext>
            </a:extLst>
          </p:cNvPr>
          <p:cNvSpPr txBox="1"/>
          <p:nvPr/>
        </p:nvSpPr>
        <p:spPr>
          <a:xfrm>
            <a:off x="6930131" y="396002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jobs?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27A6-FABD-6D8D-2347-3C481492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67" y="217241"/>
            <a:ext cx="9738257" cy="1107126"/>
          </a:xfrm>
        </p:spPr>
        <p:txBody>
          <a:bodyPr anchor="t">
            <a:normAutofit/>
          </a:bodyPr>
          <a:lstStyle/>
          <a:p>
            <a:r>
              <a:rPr lang="en-US" sz="3200" dirty="0"/>
              <a:t>Engineering Jobs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C4353C-C927-1758-0BEF-21E9E0D81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7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699EEF0A-9960-D208-7DED-0D355C32C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720" y="1253331"/>
            <a:ext cx="5801784" cy="4351338"/>
          </a:xfrm>
          <a:prstGeom prst="rect">
            <a:avLst/>
          </a:prstGeom>
        </p:spPr>
      </p:pic>
      <p:pic>
        <p:nvPicPr>
          <p:cNvPr id="6" name="Picture 5" descr="A close up of a bridge&#10;&#10;Description automatically generated">
            <a:extLst>
              <a:ext uri="{FF2B5EF4-FFF2-40B4-BE49-F238E27FC236}">
                <a16:creationId xmlns:a16="http://schemas.microsoft.com/office/drawing/2014/main" id="{9D6F5DD5-D7A0-882D-5074-3AC879659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12501" y="1056686"/>
            <a:ext cx="4514359" cy="44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D1BC-3FB0-2601-12AB-F06F4C80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5447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Engineering Jobs</a:t>
            </a:r>
          </a:p>
        </p:txBody>
      </p:sp>
      <p:pic>
        <p:nvPicPr>
          <p:cNvPr id="3" name="Picture 2" descr="A picture containing outdoor, transport, boat, water&#10;&#10;Description automatically generated">
            <a:extLst>
              <a:ext uri="{FF2B5EF4-FFF2-40B4-BE49-F238E27FC236}">
                <a16:creationId xmlns:a16="http://schemas.microsoft.com/office/drawing/2014/main" id="{7C26798F-99C0-1B72-DAEF-9287430A9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5704" y="1106477"/>
            <a:ext cx="3917047" cy="2605688"/>
          </a:xfrm>
          <a:prstGeom prst="rect">
            <a:avLst/>
          </a:prstGeom>
        </p:spPr>
      </p:pic>
      <p:pic>
        <p:nvPicPr>
          <p:cNvPr id="4" name="Picture 3" descr="A picture containing outdoor, large, boat, ship&#10;&#10;Description automatically generated">
            <a:extLst>
              <a:ext uri="{FF2B5EF4-FFF2-40B4-BE49-F238E27FC236}">
                <a16:creationId xmlns:a16="http://schemas.microsoft.com/office/drawing/2014/main" id="{1028D6DD-1764-45EF-C003-66536DACE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77863" y="3920514"/>
            <a:ext cx="3917774" cy="2610762"/>
          </a:xfrm>
          <a:prstGeom prst="rect">
            <a:avLst/>
          </a:prstGeom>
        </p:spPr>
      </p:pic>
      <p:pic>
        <p:nvPicPr>
          <p:cNvPr id="5" name="Content Placeholder 3" descr="A view of a city&#10;&#10;Description automatically generated">
            <a:extLst>
              <a:ext uri="{FF2B5EF4-FFF2-40B4-BE49-F238E27FC236}">
                <a16:creationId xmlns:a16="http://schemas.microsoft.com/office/drawing/2014/main" id="{7CCD021E-EE32-29D4-98FA-86C5A45893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78523" y="1542070"/>
            <a:ext cx="5727823" cy="3802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717516-EF55-5F48-0621-CDE877EB903C}"/>
              </a:ext>
            </a:extLst>
          </p:cNvPr>
          <p:cNvSpPr txBox="1"/>
          <p:nvPr/>
        </p:nvSpPr>
        <p:spPr>
          <a:xfrm>
            <a:off x="6096000" y="5428378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://theconversation.com/heres-how-to-fix-americas-crumbling-bridges-3378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9747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D1BC-3FB0-2601-12AB-F06F4C80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5447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Engineering Jobs</a:t>
            </a:r>
          </a:p>
        </p:txBody>
      </p:sp>
      <p:pic>
        <p:nvPicPr>
          <p:cNvPr id="7" name="Content Placeholder 3" descr="A windmill next to a body of water&#10;&#10;Description automatically generated">
            <a:extLst>
              <a:ext uri="{FF2B5EF4-FFF2-40B4-BE49-F238E27FC236}">
                <a16:creationId xmlns:a16="http://schemas.microsoft.com/office/drawing/2014/main" id="{A3C0A634-C2EC-9FFE-8319-EBD246F3F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7684" y="2169510"/>
            <a:ext cx="4096507" cy="3072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6D16D4-8831-58B2-BB91-A5837882E2B5}"/>
              </a:ext>
            </a:extLst>
          </p:cNvPr>
          <p:cNvSpPr txBox="1"/>
          <p:nvPr/>
        </p:nvSpPr>
        <p:spPr>
          <a:xfrm>
            <a:off x="396084" y="5299766"/>
            <a:ext cx="68283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Offshore_construction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9" name="Picture 8" descr="A group of clouds in the sky&#10;&#10;Description automatically generated">
            <a:extLst>
              <a:ext uri="{FF2B5EF4-FFF2-40B4-BE49-F238E27FC236}">
                <a16:creationId xmlns:a16="http://schemas.microsoft.com/office/drawing/2014/main" id="{F8DAEE30-F078-AA63-305F-4847CBE0B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83258" y="2246481"/>
            <a:ext cx="3896961" cy="2909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8AC59F-8FCC-C9DB-D5BE-2B7DCE0827B8}"/>
              </a:ext>
            </a:extLst>
          </p:cNvPr>
          <p:cNvSpPr txBox="1"/>
          <p:nvPr/>
        </p:nvSpPr>
        <p:spPr>
          <a:xfrm>
            <a:off x="4665603" y="5184350"/>
            <a:ext cx="3616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engineering.stackexchange.com/questions/16329/estimating-wind-velocity-behind-a-wind-turbin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1" name="Picture 10" descr="A windmill on top of a grass covered field&#10;&#10;Description automatically generated">
            <a:extLst>
              <a:ext uri="{FF2B5EF4-FFF2-40B4-BE49-F238E27FC236}">
                <a16:creationId xmlns:a16="http://schemas.microsoft.com/office/drawing/2014/main" id="{78291766-4131-D410-603A-AD9D3294E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51631" y="1013205"/>
            <a:ext cx="3370657" cy="4401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4C840C-FC3F-0852-3D7F-3B46BABD6613}"/>
              </a:ext>
            </a:extLst>
          </p:cNvPr>
          <p:cNvSpPr txBox="1"/>
          <p:nvPr/>
        </p:nvSpPr>
        <p:spPr>
          <a:xfrm>
            <a:off x="8580219" y="5415182"/>
            <a:ext cx="3235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ocw.mit.edu/courses/civil-and-environmental-engineering/1-020-ecology-ii-engineering-for-sustainability-spring-2008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7548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5B59E-7302-9336-EF60-01BC380A07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934090" y="1185864"/>
            <a:ext cx="5843641" cy="4861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9">
            <a:extLst>
              <a:ext uri="{FF2B5EF4-FFF2-40B4-BE49-F238E27FC236}">
                <a16:creationId xmlns:a16="http://schemas.microsoft.com/office/drawing/2014/main" id="{3A5C7E08-8B7B-0F17-43E4-A2DDD4D515F8}"/>
              </a:ext>
            </a:extLst>
          </p:cNvPr>
          <p:cNvSpPr txBox="1">
            <a:spLocks/>
          </p:cNvSpPr>
          <p:nvPr/>
        </p:nvSpPr>
        <p:spPr>
          <a:xfrm>
            <a:off x="5472114" y="254219"/>
            <a:ext cx="5957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Engineering Design</a:t>
            </a:r>
            <a:endParaRPr lang="en-US" b="1" dirty="0">
              <a:solidFill>
                <a:srgbClr val="F1603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54FF9-3AB8-C338-29C0-1972F8FBF709}"/>
              </a:ext>
            </a:extLst>
          </p:cNvPr>
          <p:cNvSpPr txBox="1"/>
          <p:nvPr/>
        </p:nvSpPr>
        <p:spPr>
          <a:xfrm>
            <a:off x="6777731" y="2457135"/>
            <a:ext cx="48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2E6C-DE1C-AEB9-6EA0-6ADECC862802}"/>
              </a:ext>
            </a:extLst>
          </p:cNvPr>
          <p:cNvSpPr txBox="1"/>
          <p:nvPr/>
        </p:nvSpPr>
        <p:spPr>
          <a:xfrm>
            <a:off x="6668429" y="4684738"/>
            <a:ext cx="507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42F19-3827-BAF7-F3D0-7386BD087725}"/>
              </a:ext>
            </a:extLst>
          </p:cNvPr>
          <p:cNvSpPr txBox="1"/>
          <p:nvPr/>
        </p:nvSpPr>
        <p:spPr>
          <a:xfrm>
            <a:off x="6853930" y="3222610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jobs?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9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F0D8BE-CF67-9D74-17F1-1952F1CAF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946094"/>
              </p:ext>
            </p:extLst>
          </p:nvPr>
        </p:nvGraphicFramePr>
        <p:xfrm>
          <a:off x="2169150" y="982140"/>
          <a:ext cx="6020947" cy="574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3953ACBC-95E9-E781-7F36-FF3A3D90D274}"/>
              </a:ext>
            </a:extLst>
          </p:cNvPr>
          <p:cNvSpPr txBox="1">
            <a:spLocks/>
          </p:cNvSpPr>
          <p:nvPr/>
        </p:nvSpPr>
        <p:spPr>
          <a:xfrm>
            <a:off x="373636" y="-89210"/>
            <a:ext cx="8867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Engineering Design Process </a:t>
            </a:r>
            <a:br>
              <a:rPr lang="en-US" dirty="0">
                <a:latin typeface="+mj-lt"/>
              </a:rPr>
            </a:br>
            <a:endParaRPr lang="en-US" dirty="0">
              <a:solidFill>
                <a:srgbClr val="F160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22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EAF6-947D-2255-5F6D-9601808D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0BCA-A43E-3897-882B-F6464266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81" y="1803572"/>
            <a:ext cx="10515600" cy="3829587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eldest brother of the three little pigs is looking to rebuild the destroyed homes in his community after the sneezing wind disaster caused by the wolf.</a:t>
            </a:r>
          </a:p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you are going to put on your engineering hat to help the eldest brother rebuild homes in the community.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3CBC6-9EA0-176A-C1FC-479632E45E0E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64BD059D-97FC-8BC6-A635-AB2F4031D6F0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F43717A6-AB0E-8E39-19AD-BF588048B70B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83F9F3-64A1-C03E-085A-D086BF213F97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6F26B63-66E9-3A23-65EE-8CCA470FEBE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7AE9355E-ED3B-CAF5-59D9-91FA3195FA86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65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D76C-C084-D786-CE53-892618DF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F007-2E9E-A10E-D6DB-95B59F28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619" y="1606972"/>
            <a:ext cx="10515600" cy="3829587"/>
          </a:xfrm>
        </p:spPr>
        <p:txBody>
          <a:bodyPr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house design should include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available to fit a little pig inside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Withstand the wolf’s sneeze for 5 seconds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roof</a:t>
            </a: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Points: The house can withstand the wolf’s super sneeze for 5 seconds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77EA7B-E1BE-BE65-5347-4DF7FF2474E6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E7A15D6B-0175-51D6-069F-B508858BDF52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14B97AD9-DCFA-B258-C5FE-73FCF1D1681F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6253EC-CC44-DEB6-ABE5-A4AEB4D16E73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08F43881-952A-6364-41B8-CB841148953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49D87DD7-61BE-7C09-55F1-54FC96260F18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03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544</Words>
  <Application>Microsoft Macintosh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Engineering Jobs</vt:lpstr>
      <vt:lpstr>Engineering Jobs</vt:lpstr>
      <vt:lpstr>Engineering Jobs</vt:lpstr>
      <vt:lpstr>PowerPoint Presentation</vt:lpstr>
      <vt:lpstr>PowerPoint Presentation</vt:lpstr>
      <vt:lpstr>Problem</vt:lpstr>
      <vt:lpstr>Criteria: (Desired Outcomes)  </vt:lpstr>
      <vt:lpstr>Constraints: (Limitations)</vt:lpstr>
      <vt:lpstr>Explore Materials</vt:lpstr>
      <vt:lpstr>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Janee Pelletier</dc:creator>
  <cp:lastModifiedBy>Hannah Schoeppner</cp:lastModifiedBy>
  <cp:revision>124</cp:revision>
  <dcterms:created xsi:type="dcterms:W3CDTF">2019-01-25T15:04:50Z</dcterms:created>
  <dcterms:modified xsi:type="dcterms:W3CDTF">2024-11-19T14:02:11Z</dcterms:modified>
</cp:coreProperties>
</file>